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8085f16ed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854d15e9b4650"/>
  </p:sldMasterIdLst>
  <p:sldIdLst>
    <p:sldId xmlns:r="http://schemas.openxmlformats.org/officeDocument/2006/relationships" id="256" r:id="R1c3ef5bf735543c5"/>
    <p:sldId xmlns:r="http://schemas.openxmlformats.org/officeDocument/2006/relationships" id="257" r:id="Rb3e88c364eed4bdf"/>
    <p:sldId xmlns:r="http://schemas.openxmlformats.org/officeDocument/2006/relationships" id="258" r:id="Rd44cdaa6f94548b3"/>
    <p:sldId xmlns:r="http://schemas.openxmlformats.org/officeDocument/2006/relationships" id="259" r:id="Rc74d9404c0ec4aa6"/>
    <p:sldId xmlns:r="http://schemas.openxmlformats.org/officeDocument/2006/relationships" id="260" r:id="Ra8e6d60ec9454bf6"/>
    <p:sldId xmlns:r="http://schemas.openxmlformats.org/officeDocument/2006/relationships" id="261" r:id="R51199e81f4e442ed"/>
    <p:sldId xmlns:r="http://schemas.openxmlformats.org/officeDocument/2006/relationships" id="262" r:id="R2a6d1c55637d44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854d15e9b4650" /><Relationship Type="http://schemas.openxmlformats.org/officeDocument/2006/relationships/slide" Target="/ppt/slides/slide1.xml" Id="R1c3ef5bf735543c5" /><Relationship Type="http://schemas.openxmlformats.org/officeDocument/2006/relationships/slide" Target="/ppt/slides/slide2.xml" Id="Rb3e88c364eed4bdf" /><Relationship Type="http://schemas.openxmlformats.org/officeDocument/2006/relationships/slide" Target="/ppt/slides/slide3.xml" Id="Rd44cdaa6f94548b3" /><Relationship Type="http://schemas.openxmlformats.org/officeDocument/2006/relationships/slide" Target="/ppt/slides/slide4.xml" Id="Rc74d9404c0ec4aa6" /><Relationship Type="http://schemas.openxmlformats.org/officeDocument/2006/relationships/slide" Target="/ppt/slides/slide5.xml" Id="Ra8e6d60ec9454bf6" /><Relationship Type="http://schemas.openxmlformats.org/officeDocument/2006/relationships/slide" Target="/ppt/slides/slide6.xml" Id="R51199e81f4e442ed" /><Relationship Type="http://schemas.openxmlformats.org/officeDocument/2006/relationships/slide" Target="/ppt/slides/slide7.xml" Id="R2a6d1c55637d44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3c3327ac146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53bb8da8d4aee" /><Relationship Type="http://schemas.openxmlformats.org/officeDocument/2006/relationships/theme" Target="/ppt/slideMasters/theme/theme1.xml" Id="R1f8debda357d48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53bb8da8d4a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bbfd17ebd46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234636b66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39fae6f0d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922e73a04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7e18546d540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2c3fa6a8445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d8fca2e5d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SKANSEMYREN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SKANSEMYREN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1 634 594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15 509 878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NHUNG HONG, TRAN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SEKKINGSTAD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Skansemyren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67 63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frode.sekkingstad@yahoo.no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891 975 112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