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1d2b2945c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78ca2b8a74b6c"/>
  </p:sldMasterIdLst>
  <p:sldIdLst>
    <p:sldId xmlns:r="http://schemas.openxmlformats.org/officeDocument/2006/relationships" id="256" r:id="R97ef174604ed48d4"/>
    <p:sldId xmlns:r="http://schemas.openxmlformats.org/officeDocument/2006/relationships" id="257" r:id="R0f4e3f10496b47a8"/>
    <p:sldId xmlns:r="http://schemas.openxmlformats.org/officeDocument/2006/relationships" id="258" r:id="R9b49a76535da4e1d"/>
    <p:sldId xmlns:r="http://schemas.openxmlformats.org/officeDocument/2006/relationships" id="259" r:id="R90825c6079ff4a28"/>
    <p:sldId xmlns:r="http://schemas.openxmlformats.org/officeDocument/2006/relationships" id="260" r:id="Rf38d6de466cb49cf"/>
    <p:sldId xmlns:r="http://schemas.openxmlformats.org/officeDocument/2006/relationships" id="261" r:id="R772ec90151b74887"/>
    <p:sldId xmlns:r="http://schemas.openxmlformats.org/officeDocument/2006/relationships" id="262" r:id="R9f44150aea30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78ca2b8a74b6c" /><Relationship Type="http://schemas.openxmlformats.org/officeDocument/2006/relationships/slide" Target="/ppt/slides/slide1.xml" Id="R97ef174604ed48d4" /><Relationship Type="http://schemas.openxmlformats.org/officeDocument/2006/relationships/slide" Target="/ppt/slides/slide2.xml" Id="R0f4e3f10496b47a8" /><Relationship Type="http://schemas.openxmlformats.org/officeDocument/2006/relationships/slide" Target="/ppt/slides/slide3.xml" Id="R9b49a76535da4e1d" /><Relationship Type="http://schemas.openxmlformats.org/officeDocument/2006/relationships/slide" Target="/ppt/slides/slide4.xml" Id="R90825c6079ff4a28" /><Relationship Type="http://schemas.openxmlformats.org/officeDocument/2006/relationships/slide" Target="/ppt/slides/slide5.xml" Id="Rf38d6de466cb49cf" /><Relationship Type="http://schemas.openxmlformats.org/officeDocument/2006/relationships/slide" Target="/ppt/slides/slide6.xml" Id="R772ec90151b74887" /><Relationship Type="http://schemas.openxmlformats.org/officeDocument/2006/relationships/slide" Target="/ppt/slides/slide7.xml" Id="R9f44150aea30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d85c07a3d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e206b34c4a0c" /><Relationship Type="http://schemas.openxmlformats.org/officeDocument/2006/relationships/theme" Target="/ppt/slideMasters/theme/theme1.xml" Id="R495ce7cea652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1e206b34c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ba3ac86a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bc7581658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bd4bae98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0f327ae5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e6e36e113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5861e0fe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c0d270bc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