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95853173ce4b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8c1546bec942a3"/>
  </p:sldMasterIdLst>
  <p:sldIdLst>
    <p:sldId xmlns:r="http://schemas.openxmlformats.org/officeDocument/2006/relationships" id="256" r:id="R2601d2bda8584d31"/>
    <p:sldId xmlns:r="http://schemas.openxmlformats.org/officeDocument/2006/relationships" id="257" r:id="Recbff6e3ca1b4cf1"/>
    <p:sldId xmlns:r="http://schemas.openxmlformats.org/officeDocument/2006/relationships" id="258" r:id="R1a022a72c50f4a69"/>
    <p:sldId xmlns:r="http://schemas.openxmlformats.org/officeDocument/2006/relationships" id="259" r:id="R9a33292c55964406"/>
    <p:sldId xmlns:r="http://schemas.openxmlformats.org/officeDocument/2006/relationships" id="260" r:id="Rb4d97f9f7bda43dc"/>
    <p:sldId xmlns:r="http://schemas.openxmlformats.org/officeDocument/2006/relationships" id="261" r:id="R22b3e8bf4cfe43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c1546bec942a3" /><Relationship Type="http://schemas.openxmlformats.org/officeDocument/2006/relationships/slide" Target="/ppt/slides/slide1.xml" Id="R2601d2bda8584d31" /><Relationship Type="http://schemas.openxmlformats.org/officeDocument/2006/relationships/slide" Target="/ppt/slides/slide2.xml" Id="Recbff6e3ca1b4cf1" /><Relationship Type="http://schemas.openxmlformats.org/officeDocument/2006/relationships/slide" Target="/ppt/slides/slide3.xml" Id="R1a022a72c50f4a69" /><Relationship Type="http://schemas.openxmlformats.org/officeDocument/2006/relationships/slide" Target="/ppt/slides/slide4.xml" Id="R9a33292c55964406" /><Relationship Type="http://schemas.openxmlformats.org/officeDocument/2006/relationships/slide" Target="/ppt/slides/slide5.xml" Id="Rb4d97f9f7bda43dc" /><Relationship Type="http://schemas.openxmlformats.org/officeDocument/2006/relationships/slide" Target="/ppt/slides/slide6.xml" Id="R22b3e8bf4cfe43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0bc6348f994e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73c6b797d4644" /><Relationship Type="http://schemas.openxmlformats.org/officeDocument/2006/relationships/theme" Target="/ppt/slideMasters/theme/theme1.xml" Id="Rbf3aee41c94c4e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273c6b797d46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7eb6afac547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c5fc77a0c46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6f297019b49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481b08fae41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99410347c42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8fe63bcb743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ØKONOMIRÅDGIVER'N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ØKONOMIRÅDGIVER'N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ØKONOMIRÅDGIVER'N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ØKONOMIRÅDGIVER'N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ØKONOMIRÅDGIVER'N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ØKONOMIRÅDGIVER'N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Håkonskastet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1453 Bjørnemyr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891 928 432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ØKONOMIRÅDGIVER'N AS</a:t>
            </a:r>
          </a:p>
        </p:txBody>
      </p:sp>
    </p:spTree>
  </p:cSld>
  <p:clrMapOvr>
    <a:masterClrMapping xmlns:a="http://schemas.openxmlformats.org/drawingml/2006/main"/>
  </p:clrMapOvr>
</p:sld>
</file>