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8b6cafcbd0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6c4aa5c1446ba"/>
  </p:sldMasterIdLst>
  <p:sldIdLst>
    <p:sldId xmlns:r="http://schemas.openxmlformats.org/officeDocument/2006/relationships" id="256" r:id="R5e6782ae17cd4db7"/>
    <p:sldId xmlns:r="http://schemas.openxmlformats.org/officeDocument/2006/relationships" id="257" r:id="R10b00571e1514696"/>
    <p:sldId xmlns:r="http://schemas.openxmlformats.org/officeDocument/2006/relationships" id="258" r:id="R6e40be8b11b44d11"/>
    <p:sldId xmlns:r="http://schemas.openxmlformats.org/officeDocument/2006/relationships" id="259" r:id="R4fb4e85fbe3e40f2"/>
    <p:sldId xmlns:r="http://schemas.openxmlformats.org/officeDocument/2006/relationships" id="260" r:id="Ra3680c325c62482b"/>
    <p:sldId xmlns:r="http://schemas.openxmlformats.org/officeDocument/2006/relationships" id="261" r:id="Rd65a9ad60ea745fc"/>
    <p:sldId xmlns:r="http://schemas.openxmlformats.org/officeDocument/2006/relationships" id="262" r:id="Rf1d0e3679803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6c4aa5c1446ba" /><Relationship Type="http://schemas.openxmlformats.org/officeDocument/2006/relationships/slide" Target="/ppt/slides/slide1.xml" Id="R5e6782ae17cd4db7" /><Relationship Type="http://schemas.openxmlformats.org/officeDocument/2006/relationships/slide" Target="/ppt/slides/slide2.xml" Id="R10b00571e1514696" /><Relationship Type="http://schemas.openxmlformats.org/officeDocument/2006/relationships/slide" Target="/ppt/slides/slide3.xml" Id="R6e40be8b11b44d11" /><Relationship Type="http://schemas.openxmlformats.org/officeDocument/2006/relationships/slide" Target="/ppt/slides/slide4.xml" Id="R4fb4e85fbe3e40f2" /><Relationship Type="http://schemas.openxmlformats.org/officeDocument/2006/relationships/slide" Target="/ppt/slides/slide5.xml" Id="Ra3680c325c62482b" /><Relationship Type="http://schemas.openxmlformats.org/officeDocument/2006/relationships/slide" Target="/ppt/slides/slide6.xml" Id="Rd65a9ad60ea745fc" /><Relationship Type="http://schemas.openxmlformats.org/officeDocument/2006/relationships/slide" Target="/ppt/slides/slide7.xml" Id="Rf1d0e3679803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007515fb4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74359c3dc46f8" /><Relationship Type="http://schemas.openxmlformats.org/officeDocument/2006/relationships/theme" Target="/ppt/slideMasters/theme/theme1.xml" Id="Rb37254b5a66445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74359c3dc46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c498faca7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158ba4404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be1721894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8e25f8ade4c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4a3af9e0e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620c6ba2547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4402c4c98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BEWA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2 883 816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1 652 317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34 190 470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BENTH WALMESTAD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benth@bewa.no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891 825 692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