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609e63122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88092fd904577"/>
  </p:sldMasterIdLst>
  <p:sldIdLst>
    <p:sldId xmlns:r="http://schemas.openxmlformats.org/officeDocument/2006/relationships" id="256" r:id="R5666bf41ea4d48aa"/>
    <p:sldId xmlns:r="http://schemas.openxmlformats.org/officeDocument/2006/relationships" id="257" r:id="Rc12800401012443f"/>
    <p:sldId xmlns:r="http://schemas.openxmlformats.org/officeDocument/2006/relationships" id="258" r:id="R622ca32f24824750"/>
    <p:sldId xmlns:r="http://schemas.openxmlformats.org/officeDocument/2006/relationships" id="259" r:id="Rd8f54cb9424749f4"/>
    <p:sldId xmlns:r="http://schemas.openxmlformats.org/officeDocument/2006/relationships" id="260" r:id="Redc46a86e0394866"/>
    <p:sldId xmlns:r="http://schemas.openxmlformats.org/officeDocument/2006/relationships" id="261" r:id="R15e418f819e34276"/>
    <p:sldId xmlns:r="http://schemas.openxmlformats.org/officeDocument/2006/relationships" id="262" r:id="R11be56a7b555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88092fd904577" /><Relationship Type="http://schemas.openxmlformats.org/officeDocument/2006/relationships/slide" Target="/ppt/slides/slide1.xml" Id="R5666bf41ea4d48aa" /><Relationship Type="http://schemas.openxmlformats.org/officeDocument/2006/relationships/slide" Target="/ppt/slides/slide2.xml" Id="Rc12800401012443f" /><Relationship Type="http://schemas.openxmlformats.org/officeDocument/2006/relationships/slide" Target="/ppt/slides/slide3.xml" Id="R622ca32f24824750" /><Relationship Type="http://schemas.openxmlformats.org/officeDocument/2006/relationships/slide" Target="/ppt/slides/slide4.xml" Id="Rd8f54cb9424749f4" /><Relationship Type="http://schemas.openxmlformats.org/officeDocument/2006/relationships/slide" Target="/ppt/slides/slide5.xml" Id="Redc46a86e0394866" /><Relationship Type="http://schemas.openxmlformats.org/officeDocument/2006/relationships/slide" Target="/ppt/slides/slide6.xml" Id="R15e418f819e34276" /><Relationship Type="http://schemas.openxmlformats.org/officeDocument/2006/relationships/slide" Target="/ppt/slides/slide7.xml" Id="R11be56a7b555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01e6e0b44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c5c4a97f45d0" /><Relationship Type="http://schemas.openxmlformats.org/officeDocument/2006/relationships/theme" Target="/ppt/slideMasters/theme/theme1.xml" Id="Rb642eae9aca1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9c5c4a97f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ccc615f2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77078a62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a740157b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9fd753db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113e2d01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0be89e144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dd0bad05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