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cd0adfa0c54f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5d0755f15c4a8b"/>
  </p:sldMasterIdLst>
  <p:sldIdLst>
    <p:sldId xmlns:r="http://schemas.openxmlformats.org/officeDocument/2006/relationships" id="256" r:id="Ra4bfb349d2ac4c7e"/>
    <p:sldId xmlns:r="http://schemas.openxmlformats.org/officeDocument/2006/relationships" id="257" r:id="R0a886c52056c47a0"/>
    <p:sldId xmlns:r="http://schemas.openxmlformats.org/officeDocument/2006/relationships" id="258" r:id="R620c2ce3011b4d3d"/>
    <p:sldId xmlns:r="http://schemas.openxmlformats.org/officeDocument/2006/relationships" id="259" r:id="Rf4171354a2bd49b8"/>
    <p:sldId xmlns:r="http://schemas.openxmlformats.org/officeDocument/2006/relationships" id="260" r:id="Rd955b2e5f3944126"/>
    <p:sldId xmlns:r="http://schemas.openxmlformats.org/officeDocument/2006/relationships" id="261" r:id="R7c0331b4146f48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5d0755f15c4a8b" /><Relationship Type="http://schemas.openxmlformats.org/officeDocument/2006/relationships/slide" Target="/ppt/slides/slide1.xml" Id="Ra4bfb349d2ac4c7e" /><Relationship Type="http://schemas.openxmlformats.org/officeDocument/2006/relationships/slide" Target="/ppt/slides/slide2.xml" Id="R0a886c52056c47a0" /><Relationship Type="http://schemas.openxmlformats.org/officeDocument/2006/relationships/slide" Target="/ppt/slides/slide3.xml" Id="R620c2ce3011b4d3d" /><Relationship Type="http://schemas.openxmlformats.org/officeDocument/2006/relationships/slide" Target="/ppt/slides/slide4.xml" Id="Rf4171354a2bd49b8" /><Relationship Type="http://schemas.openxmlformats.org/officeDocument/2006/relationships/slide" Target="/ppt/slides/slide5.xml" Id="Rd955b2e5f3944126" /><Relationship Type="http://schemas.openxmlformats.org/officeDocument/2006/relationships/slide" Target="/ppt/slides/slide6.xml" Id="R7c0331b4146f48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0635901b1741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2e21609624f68" /><Relationship Type="http://schemas.openxmlformats.org/officeDocument/2006/relationships/theme" Target="/ppt/slideMasters/theme/theme1.xml" Id="R1e05209ca91048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82e21609624f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b188b559248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f459b373743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60cc9988a40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d86191d2745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d63b797c543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f1d26332148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CAABY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caaby@andenaes.com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891 780 982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