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c1ccf463424a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6d79c8f83046e1"/>
  </p:sldMasterIdLst>
  <p:sldIdLst>
    <p:sldId xmlns:r="http://schemas.openxmlformats.org/officeDocument/2006/relationships" id="256" r:id="Rb712ce028d67468f"/>
    <p:sldId xmlns:r="http://schemas.openxmlformats.org/officeDocument/2006/relationships" id="257" r:id="R7ec6704e44424a58"/>
    <p:sldId xmlns:r="http://schemas.openxmlformats.org/officeDocument/2006/relationships" id="258" r:id="R77644a00f9744692"/>
    <p:sldId xmlns:r="http://schemas.openxmlformats.org/officeDocument/2006/relationships" id="259" r:id="R000d8eaec8db4b94"/>
    <p:sldId xmlns:r="http://schemas.openxmlformats.org/officeDocument/2006/relationships" id="260" r:id="R3b6bcc1a14104674"/>
    <p:sldId xmlns:r="http://schemas.openxmlformats.org/officeDocument/2006/relationships" id="261" r:id="R8698a2b7fd5b43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6d79c8f83046e1" /><Relationship Type="http://schemas.openxmlformats.org/officeDocument/2006/relationships/slide" Target="/ppt/slides/slide1.xml" Id="Rb712ce028d67468f" /><Relationship Type="http://schemas.openxmlformats.org/officeDocument/2006/relationships/slide" Target="/ppt/slides/slide2.xml" Id="R7ec6704e44424a58" /><Relationship Type="http://schemas.openxmlformats.org/officeDocument/2006/relationships/slide" Target="/ppt/slides/slide3.xml" Id="R77644a00f9744692" /><Relationship Type="http://schemas.openxmlformats.org/officeDocument/2006/relationships/slide" Target="/ppt/slides/slide4.xml" Id="R000d8eaec8db4b94" /><Relationship Type="http://schemas.openxmlformats.org/officeDocument/2006/relationships/slide" Target="/ppt/slides/slide5.xml" Id="R3b6bcc1a14104674" /><Relationship Type="http://schemas.openxmlformats.org/officeDocument/2006/relationships/slide" Target="/ppt/slides/slide6.xml" Id="R8698a2b7fd5b43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a33264216842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e86112fea9440f" /><Relationship Type="http://schemas.openxmlformats.org/officeDocument/2006/relationships/theme" Target="/ppt/slideMasters/theme/theme1.xml" Id="R782eefd86d504a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e86112fea944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0cfdca368945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b35c67656d44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f54e47741a4a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823d87fe4d46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9544cdfc854a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e99e709f8d48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WHITETAIL WEBSERVICE LTD NUF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WHITETAIL WEBSERVICE LTD NUF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WHITETAIL WEBSERVICE LTD NUF ble etablert [år] og holder til i Risør.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WHITETAIL WEBSERVICE LTD NUF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WHITETAIL WEBSERVICE LTD NUF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WHITETAIL WEBSERVICE LTD NUF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724 007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−967 280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11 415 488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156 410 677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157 169 476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WHITETAIL WEBSERVICE LTD NUF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4950 Risør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post@whitetailwebservice.com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891 768 532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WHITETAIL WEBSERVICE LTD NUF</a:t>
            </a:r>
          </a:p>
        </p:txBody>
      </p:sp>
    </p:spTree>
  </p:cSld>
  <p:clrMapOvr>
    <a:masterClrMapping xmlns:a="http://schemas.openxmlformats.org/drawingml/2006/main"/>
  </p:clrMapOvr>
</p:sld>
</file>