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2acdf0278f47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bd502b8f0d4764"/>
  </p:sldMasterIdLst>
  <p:sldIdLst>
    <p:sldId xmlns:r="http://schemas.openxmlformats.org/officeDocument/2006/relationships" id="256" r:id="R73e9aa3ddfb04e91"/>
    <p:sldId xmlns:r="http://schemas.openxmlformats.org/officeDocument/2006/relationships" id="257" r:id="Rb28aa8d71f4048cb"/>
    <p:sldId xmlns:r="http://schemas.openxmlformats.org/officeDocument/2006/relationships" id="258" r:id="R40144ecb3c644651"/>
    <p:sldId xmlns:r="http://schemas.openxmlformats.org/officeDocument/2006/relationships" id="259" r:id="R8d4b2e3e0ecf4793"/>
    <p:sldId xmlns:r="http://schemas.openxmlformats.org/officeDocument/2006/relationships" id="260" r:id="R44c6c424a92d4376"/>
    <p:sldId xmlns:r="http://schemas.openxmlformats.org/officeDocument/2006/relationships" id="261" r:id="R958caa084802432b"/>
    <p:sldId xmlns:r="http://schemas.openxmlformats.org/officeDocument/2006/relationships" id="262" r:id="Rfd6c546f82b746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bd502b8f0d4764" /><Relationship Type="http://schemas.openxmlformats.org/officeDocument/2006/relationships/slide" Target="/ppt/slides/slide1.xml" Id="R73e9aa3ddfb04e91" /><Relationship Type="http://schemas.openxmlformats.org/officeDocument/2006/relationships/slide" Target="/ppt/slides/slide2.xml" Id="Rb28aa8d71f4048cb" /><Relationship Type="http://schemas.openxmlformats.org/officeDocument/2006/relationships/slide" Target="/ppt/slides/slide3.xml" Id="R40144ecb3c644651" /><Relationship Type="http://schemas.openxmlformats.org/officeDocument/2006/relationships/slide" Target="/ppt/slides/slide4.xml" Id="R8d4b2e3e0ecf4793" /><Relationship Type="http://schemas.openxmlformats.org/officeDocument/2006/relationships/slide" Target="/ppt/slides/slide5.xml" Id="R44c6c424a92d4376" /><Relationship Type="http://schemas.openxmlformats.org/officeDocument/2006/relationships/slide" Target="/ppt/slides/slide6.xml" Id="R958caa084802432b" /><Relationship Type="http://schemas.openxmlformats.org/officeDocument/2006/relationships/slide" Target="/ppt/slides/slide7.xml" Id="Rfd6c546f82b746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6eb791b96248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28009b8c9945de" /><Relationship Type="http://schemas.openxmlformats.org/officeDocument/2006/relationships/theme" Target="/ppt/slideMasters/theme/theme1.xml" Id="R7e3dc3679d9043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28009b8c9945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1474769be43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195c8eaff48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11eeb4e4b4b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4da4b759c41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f3136817441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435078d0c040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527102b7147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SNEKVIK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SNEKVIK EIENDOM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1 460 711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−2 133 325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−388 958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47 505 821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69 105 500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EILIS EIENDOM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ESIKO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N-HOLDING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891 729 472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SNEKVIK EIENDOM AS</a:t>
            </a:r>
          </a:p>
        </p:txBody>
      </p:sp>
    </p:spTree>
  </p:cSld>
  <p:clrMapOvr>
    <a:masterClrMapping xmlns:a="http://schemas.openxmlformats.org/drawingml/2006/main"/>
  </p:clrMapOvr>
</p:sld>
</file>