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0e3e3680b749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88cdae94ea4d0e"/>
  </p:sldMasterIdLst>
  <p:sldIdLst>
    <p:sldId xmlns:r="http://schemas.openxmlformats.org/officeDocument/2006/relationships" id="256" r:id="Re10b819707da4ba9"/>
    <p:sldId xmlns:r="http://schemas.openxmlformats.org/officeDocument/2006/relationships" id="257" r:id="R256c5aa590c24f8b"/>
    <p:sldId xmlns:r="http://schemas.openxmlformats.org/officeDocument/2006/relationships" id="258" r:id="R0813d0a6cad74ff6"/>
    <p:sldId xmlns:r="http://schemas.openxmlformats.org/officeDocument/2006/relationships" id="259" r:id="R61362512369a498e"/>
    <p:sldId xmlns:r="http://schemas.openxmlformats.org/officeDocument/2006/relationships" id="260" r:id="R1c8cd4668dfe4d97"/>
    <p:sldId xmlns:r="http://schemas.openxmlformats.org/officeDocument/2006/relationships" id="261" r:id="Raf5d16f3665b4cd1"/>
    <p:sldId xmlns:r="http://schemas.openxmlformats.org/officeDocument/2006/relationships" id="262" r:id="R5066f6c53b3440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88cdae94ea4d0e" /><Relationship Type="http://schemas.openxmlformats.org/officeDocument/2006/relationships/slide" Target="/ppt/slides/slide1.xml" Id="Re10b819707da4ba9" /><Relationship Type="http://schemas.openxmlformats.org/officeDocument/2006/relationships/slide" Target="/ppt/slides/slide2.xml" Id="R256c5aa590c24f8b" /><Relationship Type="http://schemas.openxmlformats.org/officeDocument/2006/relationships/slide" Target="/ppt/slides/slide3.xml" Id="R0813d0a6cad74ff6" /><Relationship Type="http://schemas.openxmlformats.org/officeDocument/2006/relationships/slide" Target="/ppt/slides/slide4.xml" Id="R61362512369a498e" /><Relationship Type="http://schemas.openxmlformats.org/officeDocument/2006/relationships/slide" Target="/ppt/slides/slide5.xml" Id="R1c8cd4668dfe4d97" /><Relationship Type="http://schemas.openxmlformats.org/officeDocument/2006/relationships/slide" Target="/ppt/slides/slide6.xml" Id="Raf5d16f3665b4cd1" /><Relationship Type="http://schemas.openxmlformats.org/officeDocument/2006/relationships/slide" Target="/ppt/slides/slide7.xml" Id="R5066f6c53b3440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241a34574c42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e1ac1cb4c4431" /><Relationship Type="http://schemas.openxmlformats.org/officeDocument/2006/relationships/theme" Target="/ppt/slideMasters/theme/theme1.xml" Id="R8021c6b8d6af42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ee1ac1cb4c44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45b5231c140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384a22b4c646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2dbfd4f0494d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19cb1700148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4472ca3a74d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dc2ba18944e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9617831c2141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EH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EH CONSULTING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123 121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12 472 497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13 158 454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HÅVARSTEIN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Gjerdestien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4045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891 695 012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 CONSULTING AS</a:t>
            </a:r>
          </a:p>
        </p:txBody>
      </p:sp>
    </p:spTree>
  </p:cSld>
  <p:clrMapOvr>
    <a:masterClrMapping xmlns:a="http://schemas.openxmlformats.org/drawingml/2006/main"/>
  </p:clrMapOvr>
</p:sld>
</file>