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e166cb3b9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6644ee709404d"/>
  </p:sldMasterIdLst>
  <p:sldIdLst>
    <p:sldId xmlns:r="http://schemas.openxmlformats.org/officeDocument/2006/relationships" id="256" r:id="Raa2da7afb08a41be"/>
    <p:sldId xmlns:r="http://schemas.openxmlformats.org/officeDocument/2006/relationships" id="257" r:id="R1cbb7f4e82524346"/>
    <p:sldId xmlns:r="http://schemas.openxmlformats.org/officeDocument/2006/relationships" id="258" r:id="Rda9def1f0b0e4d1f"/>
    <p:sldId xmlns:r="http://schemas.openxmlformats.org/officeDocument/2006/relationships" id="259" r:id="R1873c50a1ae845d0"/>
    <p:sldId xmlns:r="http://schemas.openxmlformats.org/officeDocument/2006/relationships" id="260" r:id="Rbd83c0aca37f4333"/>
    <p:sldId xmlns:r="http://schemas.openxmlformats.org/officeDocument/2006/relationships" id="261" r:id="Ree25791fdab14f53"/>
    <p:sldId xmlns:r="http://schemas.openxmlformats.org/officeDocument/2006/relationships" id="262" r:id="R92b78ce1f439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6644ee709404d" /><Relationship Type="http://schemas.openxmlformats.org/officeDocument/2006/relationships/slide" Target="/ppt/slides/slide1.xml" Id="Raa2da7afb08a41be" /><Relationship Type="http://schemas.openxmlformats.org/officeDocument/2006/relationships/slide" Target="/ppt/slides/slide2.xml" Id="R1cbb7f4e82524346" /><Relationship Type="http://schemas.openxmlformats.org/officeDocument/2006/relationships/slide" Target="/ppt/slides/slide3.xml" Id="Rda9def1f0b0e4d1f" /><Relationship Type="http://schemas.openxmlformats.org/officeDocument/2006/relationships/slide" Target="/ppt/slides/slide4.xml" Id="R1873c50a1ae845d0" /><Relationship Type="http://schemas.openxmlformats.org/officeDocument/2006/relationships/slide" Target="/ppt/slides/slide5.xml" Id="Rbd83c0aca37f4333" /><Relationship Type="http://schemas.openxmlformats.org/officeDocument/2006/relationships/slide" Target="/ppt/slides/slide6.xml" Id="Ree25791fdab14f53" /><Relationship Type="http://schemas.openxmlformats.org/officeDocument/2006/relationships/slide" Target="/ppt/slides/slide7.xml" Id="R92b78ce1f439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6947859a2b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8cb7611b4583" /><Relationship Type="http://schemas.openxmlformats.org/officeDocument/2006/relationships/theme" Target="/ppt/slideMasters/theme/theme1.xml" Id="Rc960430056c2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e08cb7611b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f78f84c147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c2c7d1d3a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3cbe49e17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2d9d060904f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3b120e744a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2b8a27db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4a8e2ff9b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KORSHAVN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