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449817469b4b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52057fa5314295"/>
  </p:sldMasterIdLst>
  <p:sldIdLst>
    <p:sldId xmlns:r="http://schemas.openxmlformats.org/officeDocument/2006/relationships" id="256" r:id="Re568de0317024b2e"/>
    <p:sldId xmlns:r="http://schemas.openxmlformats.org/officeDocument/2006/relationships" id="257" r:id="R464731b85a2f41b8"/>
    <p:sldId xmlns:r="http://schemas.openxmlformats.org/officeDocument/2006/relationships" id="258" r:id="Rf29caddd3da9402e"/>
    <p:sldId xmlns:r="http://schemas.openxmlformats.org/officeDocument/2006/relationships" id="259" r:id="Rc1ccf0e39cd244ed"/>
    <p:sldId xmlns:r="http://schemas.openxmlformats.org/officeDocument/2006/relationships" id="260" r:id="Rcc6e33b0df9e4ba0"/>
    <p:sldId xmlns:r="http://schemas.openxmlformats.org/officeDocument/2006/relationships" id="261" r:id="Rb5cf962470794a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2057fa5314295" /><Relationship Type="http://schemas.openxmlformats.org/officeDocument/2006/relationships/slide" Target="/ppt/slides/slide1.xml" Id="Re568de0317024b2e" /><Relationship Type="http://schemas.openxmlformats.org/officeDocument/2006/relationships/slide" Target="/ppt/slides/slide2.xml" Id="R464731b85a2f41b8" /><Relationship Type="http://schemas.openxmlformats.org/officeDocument/2006/relationships/slide" Target="/ppt/slides/slide3.xml" Id="Rf29caddd3da9402e" /><Relationship Type="http://schemas.openxmlformats.org/officeDocument/2006/relationships/slide" Target="/ppt/slides/slide4.xml" Id="Rc1ccf0e39cd244ed" /><Relationship Type="http://schemas.openxmlformats.org/officeDocument/2006/relationships/slide" Target="/ppt/slides/slide5.xml" Id="Rcc6e33b0df9e4ba0" /><Relationship Type="http://schemas.openxmlformats.org/officeDocument/2006/relationships/slide" Target="/ppt/slides/slide6.xml" Id="Rb5cf962470794a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ce5146dd548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1f99e116b45c7" /><Relationship Type="http://schemas.openxmlformats.org/officeDocument/2006/relationships/theme" Target="/ppt/slideMasters/theme/theme1.xml" Id="R4811e1e43ab745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31f99e116b45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512b1f97d48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150d26bf544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739cbb1c644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a9aa3d26e48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f0232f1d745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f5d99383e4d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PARADIM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Olav Hanssens vei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891 680 872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PARADIM AS</a:t>
            </a:r>
          </a:p>
        </p:txBody>
      </p:sp>
    </p:spTree>
  </p:cSld>
  <p:clrMapOvr>
    <a:masterClrMapping xmlns:a="http://schemas.openxmlformats.org/drawingml/2006/main"/>
  </p:clrMapOvr>
</p:sld>
</file>