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1189c339c6541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9b8a011cfe8429a"/>
  </p:sldMasterIdLst>
  <p:sldIdLst>
    <p:sldId xmlns:r="http://schemas.openxmlformats.org/officeDocument/2006/relationships" id="256" r:id="Rdbf68d75ddc64159"/>
    <p:sldId xmlns:r="http://schemas.openxmlformats.org/officeDocument/2006/relationships" id="257" r:id="Rf276c09d82804e26"/>
    <p:sldId xmlns:r="http://schemas.openxmlformats.org/officeDocument/2006/relationships" id="258" r:id="R11509012899c45bc"/>
    <p:sldId xmlns:r="http://schemas.openxmlformats.org/officeDocument/2006/relationships" id="259" r:id="Rddf51890528e4281"/>
    <p:sldId xmlns:r="http://schemas.openxmlformats.org/officeDocument/2006/relationships" id="260" r:id="R57f37124a7f94849"/>
    <p:sldId xmlns:r="http://schemas.openxmlformats.org/officeDocument/2006/relationships" id="261" r:id="Rd3132b8bc4b8413c"/>
    <p:sldId xmlns:r="http://schemas.openxmlformats.org/officeDocument/2006/relationships" id="262" r:id="Redef4f3dabfe4d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b8a011cfe8429a" /><Relationship Type="http://schemas.openxmlformats.org/officeDocument/2006/relationships/slide" Target="/ppt/slides/slide1.xml" Id="Rdbf68d75ddc64159" /><Relationship Type="http://schemas.openxmlformats.org/officeDocument/2006/relationships/slide" Target="/ppt/slides/slide2.xml" Id="Rf276c09d82804e26" /><Relationship Type="http://schemas.openxmlformats.org/officeDocument/2006/relationships/slide" Target="/ppt/slides/slide3.xml" Id="R11509012899c45bc" /><Relationship Type="http://schemas.openxmlformats.org/officeDocument/2006/relationships/slide" Target="/ppt/slides/slide4.xml" Id="Rddf51890528e4281" /><Relationship Type="http://schemas.openxmlformats.org/officeDocument/2006/relationships/slide" Target="/ppt/slides/slide5.xml" Id="R57f37124a7f94849" /><Relationship Type="http://schemas.openxmlformats.org/officeDocument/2006/relationships/slide" Target="/ppt/slides/slide6.xml" Id="Rd3132b8bc4b8413c" /><Relationship Type="http://schemas.openxmlformats.org/officeDocument/2006/relationships/slide" Target="/ppt/slides/slide7.xml" Id="Redef4f3dabfe4d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eea5ddc27f44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7de7639e284b85" /><Relationship Type="http://schemas.openxmlformats.org/officeDocument/2006/relationships/theme" Target="/ppt/slideMasters/theme/theme1.xml" Id="Redc671a9ce2641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f7de7639e284b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0f573075994d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e3867eba5945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c44ed8ffba46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44481baee9431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09c0986eba4b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90e5c501af4e9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c63da2e4c644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STEGG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STEGG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STEGG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STEGG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STEGG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STEGG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443 779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−27 968 863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−31 780 938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27 039 379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107 541 136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STEGG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EGEBERG FERDINAND WESTYE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HESBØL OLE GUNNAR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LOEWE ALEXANDER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STEGG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891 513 402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STEGG EIENDOM AS</a:t>
            </a:r>
          </a:p>
        </p:txBody>
      </p:sp>
    </p:spTree>
  </p:cSld>
  <p:clrMapOvr>
    <a:masterClrMapping xmlns:a="http://schemas.openxmlformats.org/drawingml/2006/main"/>
  </p:clrMapOvr>
</p:sld>
</file>