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10288f90de4f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17af38f09f4dc6"/>
  </p:sldMasterIdLst>
  <p:sldIdLst>
    <p:sldId xmlns:r="http://schemas.openxmlformats.org/officeDocument/2006/relationships" id="256" r:id="R0685b861d0d94607"/>
    <p:sldId xmlns:r="http://schemas.openxmlformats.org/officeDocument/2006/relationships" id="257" r:id="Rb9423eda1c31461a"/>
    <p:sldId xmlns:r="http://schemas.openxmlformats.org/officeDocument/2006/relationships" id="258" r:id="Re3f5fb58dd2a44ee"/>
    <p:sldId xmlns:r="http://schemas.openxmlformats.org/officeDocument/2006/relationships" id="259" r:id="Re6592a2f3d3045ba"/>
    <p:sldId xmlns:r="http://schemas.openxmlformats.org/officeDocument/2006/relationships" id="260" r:id="Rdc48bbc36e484618"/>
    <p:sldId xmlns:r="http://schemas.openxmlformats.org/officeDocument/2006/relationships" id="261" r:id="Rd67580948e2f485d"/>
    <p:sldId xmlns:r="http://schemas.openxmlformats.org/officeDocument/2006/relationships" id="262" r:id="R06df2865f53e4e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7af38f09f4dc6" /><Relationship Type="http://schemas.openxmlformats.org/officeDocument/2006/relationships/slide" Target="/ppt/slides/slide1.xml" Id="R0685b861d0d94607" /><Relationship Type="http://schemas.openxmlformats.org/officeDocument/2006/relationships/slide" Target="/ppt/slides/slide2.xml" Id="Rb9423eda1c31461a" /><Relationship Type="http://schemas.openxmlformats.org/officeDocument/2006/relationships/slide" Target="/ppt/slides/slide3.xml" Id="Re3f5fb58dd2a44ee" /><Relationship Type="http://schemas.openxmlformats.org/officeDocument/2006/relationships/slide" Target="/ppt/slides/slide4.xml" Id="Re6592a2f3d3045ba" /><Relationship Type="http://schemas.openxmlformats.org/officeDocument/2006/relationships/slide" Target="/ppt/slides/slide5.xml" Id="Rdc48bbc36e484618" /><Relationship Type="http://schemas.openxmlformats.org/officeDocument/2006/relationships/slide" Target="/ppt/slides/slide6.xml" Id="Rd67580948e2f485d" /><Relationship Type="http://schemas.openxmlformats.org/officeDocument/2006/relationships/slide" Target="/ppt/slides/slide7.xml" Id="R06df2865f53e4e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a6a33f1944c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ec9dd6ed14e43" /><Relationship Type="http://schemas.openxmlformats.org/officeDocument/2006/relationships/theme" Target="/ppt/slideMasters/theme/theme1.xml" Id="Rf57691d1c9bd4c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8ec9dd6ed14e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771a08f644c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6ea0ed7e84b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c3352d4674b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da2616da940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0ce394cb741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bed22695b49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fd1e559d44f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TANDERSEN HOLDING AS ble etablert [år] og holder til i Åsgårdstrand.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18 995 273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26 130 007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26 367 546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Andersen, Hans Heyerdahls 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3179 Åsgårdstrand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85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ta@bhl.no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891 109 342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TANDERSEN HOLDING AS</a:t>
            </a:r>
          </a:p>
        </p:txBody>
      </p:sp>
    </p:spTree>
  </p:cSld>
  <p:clrMapOvr>
    <a:masterClrMapping xmlns:a="http://schemas.openxmlformats.org/drawingml/2006/main"/>
  </p:clrMapOvr>
</p:sld>
</file>