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8ec7dc751b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5edfe7a83e4cdf"/>
  </p:sldMasterIdLst>
  <p:sldIdLst>
    <p:sldId xmlns:r="http://schemas.openxmlformats.org/officeDocument/2006/relationships" id="256" r:id="Rb9f9e4160a6649e3"/>
    <p:sldId xmlns:r="http://schemas.openxmlformats.org/officeDocument/2006/relationships" id="257" r:id="R1da84342db2d41d6"/>
    <p:sldId xmlns:r="http://schemas.openxmlformats.org/officeDocument/2006/relationships" id="258" r:id="R402523f38c38403b"/>
    <p:sldId xmlns:r="http://schemas.openxmlformats.org/officeDocument/2006/relationships" id="259" r:id="Rc49cf47d151249c3"/>
    <p:sldId xmlns:r="http://schemas.openxmlformats.org/officeDocument/2006/relationships" id="260" r:id="Rf4e9f02092be488c"/>
    <p:sldId xmlns:r="http://schemas.openxmlformats.org/officeDocument/2006/relationships" id="261" r:id="Rf2d2189c974844dc"/>
    <p:sldId xmlns:r="http://schemas.openxmlformats.org/officeDocument/2006/relationships" id="262" r:id="Rc678f3036f01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edfe7a83e4cdf" /><Relationship Type="http://schemas.openxmlformats.org/officeDocument/2006/relationships/slide" Target="/ppt/slides/slide1.xml" Id="Rb9f9e4160a6649e3" /><Relationship Type="http://schemas.openxmlformats.org/officeDocument/2006/relationships/slide" Target="/ppt/slides/slide2.xml" Id="R1da84342db2d41d6" /><Relationship Type="http://schemas.openxmlformats.org/officeDocument/2006/relationships/slide" Target="/ppt/slides/slide3.xml" Id="R402523f38c38403b" /><Relationship Type="http://schemas.openxmlformats.org/officeDocument/2006/relationships/slide" Target="/ppt/slides/slide4.xml" Id="Rc49cf47d151249c3" /><Relationship Type="http://schemas.openxmlformats.org/officeDocument/2006/relationships/slide" Target="/ppt/slides/slide5.xml" Id="Rf4e9f02092be488c" /><Relationship Type="http://schemas.openxmlformats.org/officeDocument/2006/relationships/slide" Target="/ppt/slides/slide6.xml" Id="Rf2d2189c974844dc" /><Relationship Type="http://schemas.openxmlformats.org/officeDocument/2006/relationships/slide" Target="/ppt/slides/slide7.xml" Id="Rc678f3036f01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b3dbd1e1749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81cab0c3d464f" /><Relationship Type="http://schemas.openxmlformats.org/officeDocument/2006/relationships/theme" Target="/ppt/slideMasters/theme/theme1.xml" Id="R98be1bf521404f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581cab0c3d46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c9f41eef04f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4cfc6961a43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9ddb2308945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14c9950a04e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591b85df9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4a1ed80db42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e0fa53deb42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NORDSKAUG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NORDSKAUG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3 255 678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13 433 709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13 593 370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 NORDSKAUG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890 858 392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