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f49e26c7c6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a648e79584610"/>
  </p:sldMasterIdLst>
  <p:sldIdLst>
    <p:sldId xmlns:r="http://schemas.openxmlformats.org/officeDocument/2006/relationships" id="256" r:id="R557aaf884138477b"/>
    <p:sldId xmlns:r="http://schemas.openxmlformats.org/officeDocument/2006/relationships" id="257" r:id="R75a880f0eae84de4"/>
    <p:sldId xmlns:r="http://schemas.openxmlformats.org/officeDocument/2006/relationships" id="258" r:id="R19d072cd18194d05"/>
    <p:sldId xmlns:r="http://schemas.openxmlformats.org/officeDocument/2006/relationships" id="259" r:id="R750f493c0f914027"/>
    <p:sldId xmlns:r="http://schemas.openxmlformats.org/officeDocument/2006/relationships" id="260" r:id="Reb03b1a08f7641e1"/>
    <p:sldId xmlns:r="http://schemas.openxmlformats.org/officeDocument/2006/relationships" id="261" r:id="R3deaed7af38143a7"/>
    <p:sldId xmlns:r="http://schemas.openxmlformats.org/officeDocument/2006/relationships" id="262" r:id="R7c2d8285c685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a648e79584610" /><Relationship Type="http://schemas.openxmlformats.org/officeDocument/2006/relationships/slide" Target="/ppt/slides/slide1.xml" Id="R557aaf884138477b" /><Relationship Type="http://schemas.openxmlformats.org/officeDocument/2006/relationships/slide" Target="/ppt/slides/slide2.xml" Id="R75a880f0eae84de4" /><Relationship Type="http://schemas.openxmlformats.org/officeDocument/2006/relationships/slide" Target="/ppt/slides/slide3.xml" Id="R19d072cd18194d05" /><Relationship Type="http://schemas.openxmlformats.org/officeDocument/2006/relationships/slide" Target="/ppt/slides/slide4.xml" Id="R750f493c0f914027" /><Relationship Type="http://schemas.openxmlformats.org/officeDocument/2006/relationships/slide" Target="/ppt/slides/slide5.xml" Id="Reb03b1a08f7641e1" /><Relationship Type="http://schemas.openxmlformats.org/officeDocument/2006/relationships/slide" Target="/ppt/slides/slide6.xml" Id="R3deaed7af38143a7" /><Relationship Type="http://schemas.openxmlformats.org/officeDocument/2006/relationships/slide" Target="/ppt/slides/slide7.xml" Id="R7c2d8285c685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288a887d6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f158ea974aaf" /><Relationship Type="http://schemas.openxmlformats.org/officeDocument/2006/relationships/theme" Target="/ppt/slideMasters/theme/theme1.xml" Id="R168fef0a4a37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1f158ea97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b6b8a85ab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40fe2ba745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e3042310a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b1e1714d8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48aa80e3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5f6c15fbe4d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edef6711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