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d26206b8fa40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999e9f67834d85"/>
  </p:sldMasterIdLst>
  <p:sldIdLst>
    <p:sldId xmlns:r="http://schemas.openxmlformats.org/officeDocument/2006/relationships" id="256" r:id="R4e6121f482cc4a11"/>
    <p:sldId xmlns:r="http://schemas.openxmlformats.org/officeDocument/2006/relationships" id="257" r:id="Redc482aa10264987"/>
    <p:sldId xmlns:r="http://schemas.openxmlformats.org/officeDocument/2006/relationships" id="258" r:id="Rfd4f84b365d445f0"/>
    <p:sldId xmlns:r="http://schemas.openxmlformats.org/officeDocument/2006/relationships" id="259" r:id="R527bfec207004ac9"/>
    <p:sldId xmlns:r="http://schemas.openxmlformats.org/officeDocument/2006/relationships" id="260" r:id="R17d64cfa878443cc"/>
    <p:sldId xmlns:r="http://schemas.openxmlformats.org/officeDocument/2006/relationships" id="261" r:id="Rf2d6ce47f14f4a36"/>
    <p:sldId xmlns:r="http://schemas.openxmlformats.org/officeDocument/2006/relationships" id="262" r:id="Ra1b6d2f34e1442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999e9f67834d85" /><Relationship Type="http://schemas.openxmlformats.org/officeDocument/2006/relationships/slide" Target="/ppt/slides/slide1.xml" Id="R4e6121f482cc4a11" /><Relationship Type="http://schemas.openxmlformats.org/officeDocument/2006/relationships/slide" Target="/ppt/slides/slide2.xml" Id="Redc482aa10264987" /><Relationship Type="http://schemas.openxmlformats.org/officeDocument/2006/relationships/slide" Target="/ppt/slides/slide3.xml" Id="Rfd4f84b365d445f0" /><Relationship Type="http://schemas.openxmlformats.org/officeDocument/2006/relationships/slide" Target="/ppt/slides/slide4.xml" Id="R527bfec207004ac9" /><Relationship Type="http://schemas.openxmlformats.org/officeDocument/2006/relationships/slide" Target="/ppt/slides/slide5.xml" Id="R17d64cfa878443cc" /><Relationship Type="http://schemas.openxmlformats.org/officeDocument/2006/relationships/slide" Target="/ppt/slides/slide6.xml" Id="Rf2d6ce47f14f4a36" /><Relationship Type="http://schemas.openxmlformats.org/officeDocument/2006/relationships/slide" Target="/ppt/slides/slide7.xml" Id="Ra1b6d2f34e1442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37e8e9faec48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a52b1143bf4fba" /><Relationship Type="http://schemas.openxmlformats.org/officeDocument/2006/relationships/theme" Target="/ppt/slideMasters/theme/theme1.xml" Id="R97275afe887a42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a52b1143bf4f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8c604abeec48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1bc8550d5047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ea306371dc4b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4d4ffd3bc42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5724f4aea84c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d23f3e97134fa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ef2fd2e3e945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GLOBALCONNECT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GLOBALCONNECT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2 161 594 469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141 553 453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−164 861 945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1 896 712 476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8 078 299 162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GLOBALCONNECT TOPHOLDING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GLOBALCONNECT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Snarøyveien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1364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www.globalconnect.no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890 164 072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GLOBALCONNECT AS</a:t>
            </a:r>
          </a:p>
        </p:txBody>
      </p:sp>
    </p:spTree>
  </p:cSld>
  <p:clrMapOvr>
    <a:masterClrMapping xmlns:a="http://schemas.openxmlformats.org/drawingml/2006/main"/>
  </p:clrMapOvr>
</p:sld>
</file>