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54d8a2e0d41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05ccd92b504331"/>
  </p:sldMasterIdLst>
  <p:sldIdLst>
    <p:sldId xmlns:r="http://schemas.openxmlformats.org/officeDocument/2006/relationships" id="256" r:id="R01232f8cc6c44bf7"/>
    <p:sldId xmlns:r="http://schemas.openxmlformats.org/officeDocument/2006/relationships" id="257" r:id="R20a7ec4454df45e4"/>
    <p:sldId xmlns:r="http://schemas.openxmlformats.org/officeDocument/2006/relationships" id="258" r:id="Rbf7b431d182846b7"/>
    <p:sldId xmlns:r="http://schemas.openxmlformats.org/officeDocument/2006/relationships" id="259" r:id="R3c10f69b59084072"/>
    <p:sldId xmlns:r="http://schemas.openxmlformats.org/officeDocument/2006/relationships" id="260" r:id="Rc1535379fda5497e"/>
    <p:sldId xmlns:r="http://schemas.openxmlformats.org/officeDocument/2006/relationships" id="261" r:id="Rdfa48e961ed44768"/>
    <p:sldId xmlns:r="http://schemas.openxmlformats.org/officeDocument/2006/relationships" id="262" r:id="R6dd24835f3c14c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05ccd92b504331" /><Relationship Type="http://schemas.openxmlformats.org/officeDocument/2006/relationships/slide" Target="/ppt/slides/slide1.xml" Id="R01232f8cc6c44bf7" /><Relationship Type="http://schemas.openxmlformats.org/officeDocument/2006/relationships/slide" Target="/ppt/slides/slide2.xml" Id="R20a7ec4454df45e4" /><Relationship Type="http://schemas.openxmlformats.org/officeDocument/2006/relationships/slide" Target="/ppt/slides/slide3.xml" Id="Rbf7b431d182846b7" /><Relationship Type="http://schemas.openxmlformats.org/officeDocument/2006/relationships/slide" Target="/ppt/slides/slide4.xml" Id="R3c10f69b59084072" /><Relationship Type="http://schemas.openxmlformats.org/officeDocument/2006/relationships/slide" Target="/ppt/slides/slide5.xml" Id="Rc1535379fda5497e" /><Relationship Type="http://schemas.openxmlformats.org/officeDocument/2006/relationships/slide" Target="/ppt/slides/slide6.xml" Id="Rdfa48e961ed44768" /><Relationship Type="http://schemas.openxmlformats.org/officeDocument/2006/relationships/slide" Target="/ppt/slides/slide7.xml" Id="R6dd24835f3c14c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78ae62caaf4b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26273abc44ad5" /><Relationship Type="http://schemas.openxmlformats.org/officeDocument/2006/relationships/theme" Target="/ppt/slideMasters/theme/theme1.xml" Id="R8ab6c47cf01544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326273abc44ad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510b6e2b348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19215df86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7b02f38d84a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453db8ee84d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b211caf5f49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34230b9344f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b51a4b2d0947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OLA-KAVIAR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OLA-KAVIAR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126 034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174 028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5 336 747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5 530 581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ANNE-KRISTIN THORESEN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21 70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890 036 252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OLA-KAVIAR AS</a:t>
            </a:r>
          </a:p>
        </p:txBody>
      </p:sp>
    </p:spTree>
  </p:cSld>
  <p:clrMapOvr>
    <a:masterClrMapping xmlns:a="http://schemas.openxmlformats.org/drawingml/2006/main"/>
  </p:clrMapOvr>
</p:sld>
</file>