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cf03b2824047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4d992d7267479e"/>
  </p:sldMasterIdLst>
  <p:sldIdLst>
    <p:sldId xmlns:r="http://schemas.openxmlformats.org/officeDocument/2006/relationships" id="256" r:id="Rca37e31001b34c09"/>
    <p:sldId xmlns:r="http://schemas.openxmlformats.org/officeDocument/2006/relationships" id="257" r:id="R82294130022c4d3d"/>
    <p:sldId xmlns:r="http://schemas.openxmlformats.org/officeDocument/2006/relationships" id="258" r:id="R7c9a2f2b3b404172"/>
    <p:sldId xmlns:r="http://schemas.openxmlformats.org/officeDocument/2006/relationships" id="259" r:id="Re0bd5b2ac1504ab8"/>
    <p:sldId xmlns:r="http://schemas.openxmlformats.org/officeDocument/2006/relationships" id="260" r:id="R8c7feb739b114fdf"/>
    <p:sldId xmlns:r="http://schemas.openxmlformats.org/officeDocument/2006/relationships" id="261" r:id="R1f7ec0d0ea4f42a2"/>
    <p:sldId xmlns:r="http://schemas.openxmlformats.org/officeDocument/2006/relationships" id="262" r:id="Rb408570d4e0b4a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d992d7267479e" /><Relationship Type="http://schemas.openxmlformats.org/officeDocument/2006/relationships/slide" Target="/ppt/slides/slide1.xml" Id="Rca37e31001b34c09" /><Relationship Type="http://schemas.openxmlformats.org/officeDocument/2006/relationships/slide" Target="/ppt/slides/slide2.xml" Id="R82294130022c4d3d" /><Relationship Type="http://schemas.openxmlformats.org/officeDocument/2006/relationships/slide" Target="/ppt/slides/slide3.xml" Id="R7c9a2f2b3b404172" /><Relationship Type="http://schemas.openxmlformats.org/officeDocument/2006/relationships/slide" Target="/ppt/slides/slide4.xml" Id="Re0bd5b2ac1504ab8" /><Relationship Type="http://schemas.openxmlformats.org/officeDocument/2006/relationships/slide" Target="/ppt/slides/slide5.xml" Id="R8c7feb739b114fdf" /><Relationship Type="http://schemas.openxmlformats.org/officeDocument/2006/relationships/slide" Target="/ppt/slides/slide6.xml" Id="R1f7ec0d0ea4f42a2" /><Relationship Type="http://schemas.openxmlformats.org/officeDocument/2006/relationships/slide" Target="/ppt/slides/slide7.xml" Id="Rb408570d4e0b4a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cbccd93aea48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ace1472ca4d75" /><Relationship Type="http://schemas.openxmlformats.org/officeDocument/2006/relationships/theme" Target="/ppt/slideMasters/theme/theme1.xml" Id="R73e184e4137e4f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aace1472ca4d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7666f2ba846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87722584a41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148aa35f742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9760c8c8648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97cffceb142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108623f8340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cf699490347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MONTEM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MONTEM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27 731 000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144 547 000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541 607 000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AURIS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SECUNDUS AS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HARALDSPLASS HOLDING AS  –  16,4 %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31 01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889 981 172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