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058fc97e0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c415320824228"/>
  </p:sldMasterIdLst>
  <p:sldIdLst>
    <p:sldId xmlns:r="http://schemas.openxmlformats.org/officeDocument/2006/relationships" id="256" r:id="R9587797c3a8e4377"/>
    <p:sldId xmlns:r="http://schemas.openxmlformats.org/officeDocument/2006/relationships" id="257" r:id="R8936061677e8437d"/>
    <p:sldId xmlns:r="http://schemas.openxmlformats.org/officeDocument/2006/relationships" id="258" r:id="R94a4fa4f0d664ca2"/>
    <p:sldId xmlns:r="http://schemas.openxmlformats.org/officeDocument/2006/relationships" id="259" r:id="Re8f0ffbc57c641e6"/>
    <p:sldId xmlns:r="http://schemas.openxmlformats.org/officeDocument/2006/relationships" id="260" r:id="Ra916c29e7cf64d6c"/>
    <p:sldId xmlns:r="http://schemas.openxmlformats.org/officeDocument/2006/relationships" id="261" r:id="R29afd16cbe8f4368"/>
    <p:sldId xmlns:r="http://schemas.openxmlformats.org/officeDocument/2006/relationships" id="262" r:id="R0bb757fb733b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c415320824228" /><Relationship Type="http://schemas.openxmlformats.org/officeDocument/2006/relationships/slide" Target="/ppt/slides/slide1.xml" Id="R9587797c3a8e4377" /><Relationship Type="http://schemas.openxmlformats.org/officeDocument/2006/relationships/slide" Target="/ppt/slides/slide2.xml" Id="R8936061677e8437d" /><Relationship Type="http://schemas.openxmlformats.org/officeDocument/2006/relationships/slide" Target="/ppt/slides/slide3.xml" Id="R94a4fa4f0d664ca2" /><Relationship Type="http://schemas.openxmlformats.org/officeDocument/2006/relationships/slide" Target="/ppt/slides/slide4.xml" Id="Re8f0ffbc57c641e6" /><Relationship Type="http://schemas.openxmlformats.org/officeDocument/2006/relationships/slide" Target="/ppt/slides/slide5.xml" Id="Ra916c29e7cf64d6c" /><Relationship Type="http://schemas.openxmlformats.org/officeDocument/2006/relationships/slide" Target="/ppt/slides/slide6.xml" Id="R29afd16cbe8f4368" /><Relationship Type="http://schemas.openxmlformats.org/officeDocument/2006/relationships/slide" Target="/ppt/slides/slide7.xml" Id="R0bb757fb733b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eac80baeb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3e0f0cf04179" /><Relationship Type="http://schemas.openxmlformats.org/officeDocument/2006/relationships/theme" Target="/ppt/slideMasters/theme/theme1.xml" Id="R3004e929bb3a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f3e0f0cf0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0e8a1850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e2fd5dc0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f5c12e09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762f8423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23e17657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b45b960f7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e230654f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