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628d5fd18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c7b35767c4fbf"/>
  </p:sldMasterIdLst>
  <p:sldIdLst>
    <p:sldId xmlns:r="http://schemas.openxmlformats.org/officeDocument/2006/relationships" id="256" r:id="Re1a1f96c5ac94081"/>
    <p:sldId xmlns:r="http://schemas.openxmlformats.org/officeDocument/2006/relationships" id="257" r:id="R8072fd37c8c74aec"/>
    <p:sldId xmlns:r="http://schemas.openxmlformats.org/officeDocument/2006/relationships" id="258" r:id="R1c2056707ed54365"/>
    <p:sldId xmlns:r="http://schemas.openxmlformats.org/officeDocument/2006/relationships" id="259" r:id="Rdfe1869e68104a01"/>
    <p:sldId xmlns:r="http://schemas.openxmlformats.org/officeDocument/2006/relationships" id="260" r:id="R067b4165012d4e3a"/>
    <p:sldId xmlns:r="http://schemas.openxmlformats.org/officeDocument/2006/relationships" id="261" r:id="R26d9bf8549394ec6"/>
    <p:sldId xmlns:r="http://schemas.openxmlformats.org/officeDocument/2006/relationships" id="262" r:id="Rbca9efb7f57f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c7b35767c4fbf" /><Relationship Type="http://schemas.openxmlformats.org/officeDocument/2006/relationships/slide" Target="/ppt/slides/slide1.xml" Id="Re1a1f96c5ac94081" /><Relationship Type="http://schemas.openxmlformats.org/officeDocument/2006/relationships/slide" Target="/ppt/slides/slide2.xml" Id="R8072fd37c8c74aec" /><Relationship Type="http://schemas.openxmlformats.org/officeDocument/2006/relationships/slide" Target="/ppt/slides/slide3.xml" Id="R1c2056707ed54365" /><Relationship Type="http://schemas.openxmlformats.org/officeDocument/2006/relationships/slide" Target="/ppt/slides/slide4.xml" Id="Rdfe1869e68104a01" /><Relationship Type="http://schemas.openxmlformats.org/officeDocument/2006/relationships/slide" Target="/ppt/slides/slide5.xml" Id="R067b4165012d4e3a" /><Relationship Type="http://schemas.openxmlformats.org/officeDocument/2006/relationships/slide" Target="/ppt/slides/slide6.xml" Id="R26d9bf8549394ec6" /><Relationship Type="http://schemas.openxmlformats.org/officeDocument/2006/relationships/slide" Target="/ppt/slides/slide7.xml" Id="Rbca9efb7f57f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512d0fcf3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0b97f9c24016" /><Relationship Type="http://schemas.openxmlformats.org/officeDocument/2006/relationships/theme" Target="/ppt/slideMasters/theme/theme1.xml" Id="Rf6a2d5c5a987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40b97f9c240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43ef98384a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6acd12479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31a29d825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95ea4eb01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9b6fc6d3b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5a9ce64f8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c3b0ea3b47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HANIF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16 085 904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16 096 562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