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612009bd6c4b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7118b9b3ab440c"/>
  </p:sldMasterIdLst>
  <p:sldIdLst>
    <p:sldId xmlns:r="http://schemas.openxmlformats.org/officeDocument/2006/relationships" id="256" r:id="R11f65e32b8754903"/>
    <p:sldId xmlns:r="http://schemas.openxmlformats.org/officeDocument/2006/relationships" id="257" r:id="R26821f6993594554"/>
    <p:sldId xmlns:r="http://schemas.openxmlformats.org/officeDocument/2006/relationships" id="258" r:id="R27dbff937ea447bd"/>
    <p:sldId xmlns:r="http://schemas.openxmlformats.org/officeDocument/2006/relationships" id="259" r:id="R55b546a7a1494b6a"/>
    <p:sldId xmlns:r="http://schemas.openxmlformats.org/officeDocument/2006/relationships" id="260" r:id="R3b2c543bf94e4554"/>
    <p:sldId xmlns:r="http://schemas.openxmlformats.org/officeDocument/2006/relationships" id="261" r:id="R5864978832d7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118b9b3ab440c" /><Relationship Type="http://schemas.openxmlformats.org/officeDocument/2006/relationships/slide" Target="/ppt/slides/slide1.xml" Id="R11f65e32b8754903" /><Relationship Type="http://schemas.openxmlformats.org/officeDocument/2006/relationships/slide" Target="/ppt/slides/slide2.xml" Id="R26821f6993594554" /><Relationship Type="http://schemas.openxmlformats.org/officeDocument/2006/relationships/slide" Target="/ppt/slides/slide3.xml" Id="R27dbff937ea447bd" /><Relationship Type="http://schemas.openxmlformats.org/officeDocument/2006/relationships/slide" Target="/ppt/slides/slide4.xml" Id="R55b546a7a1494b6a" /><Relationship Type="http://schemas.openxmlformats.org/officeDocument/2006/relationships/slide" Target="/ppt/slides/slide5.xml" Id="R3b2c543bf94e4554" /><Relationship Type="http://schemas.openxmlformats.org/officeDocument/2006/relationships/slide" Target="/ppt/slides/slide6.xml" Id="R5864978832d7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e7adee07b4f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682fdb30f42ed" /><Relationship Type="http://schemas.openxmlformats.org/officeDocument/2006/relationships/theme" Target="/ppt/slideMasters/theme/theme1.xml" Id="Re69c44faf4cd41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682fdb30f42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23a81532e40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dc38a973f4d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956f0e064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961341d4648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c4e83a4d14b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2e716c66f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HANIF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HANIF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HANIF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HANIF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HANIF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HANIF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Harald Schei, Hoffsjef Løvenskiolds vei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83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schei@albarevisjon.no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889 267 992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HANIF AS</a:t>
            </a:r>
          </a:p>
        </p:txBody>
      </p:sp>
    </p:spTree>
  </p:cSld>
  <p:clrMapOvr>
    <a:masterClrMapping xmlns:a="http://schemas.openxmlformats.org/drawingml/2006/main"/>
  </p:clrMapOvr>
</p:sld>
</file>