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605d33bdd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3c36af7a1456e"/>
  </p:sldMasterIdLst>
  <p:sldIdLst>
    <p:sldId xmlns:r="http://schemas.openxmlformats.org/officeDocument/2006/relationships" id="256" r:id="R27d1ae99a1d74d10"/>
    <p:sldId xmlns:r="http://schemas.openxmlformats.org/officeDocument/2006/relationships" id="257" r:id="R6048a407c0dd4d38"/>
    <p:sldId xmlns:r="http://schemas.openxmlformats.org/officeDocument/2006/relationships" id="258" r:id="R4ef2779134f6405d"/>
    <p:sldId xmlns:r="http://schemas.openxmlformats.org/officeDocument/2006/relationships" id="259" r:id="R2fc9ea5935e243d0"/>
    <p:sldId xmlns:r="http://schemas.openxmlformats.org/officeDocument/2006/relationships" id="260" r:id="R76589d3b31be4137"/>
    <p:sldId xmlns:r="http://schemas.openxmlformats.org/officeDocument/2006/relationships" id="261" r:id="R70ee11846f824505"/>
    <p:sldId xmlns:r="http://schemas.openxmlformats.org/officeDocument/2006/relationships" id="262" r:id="R1b4c288caaa0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3c36af7a1456e" /><Relationship Type="http://schemas.openxmlformats.org/officeDocument/2006/relationships/slide" Target="/ppt/slides/slide1.xml" Id="R27d1ae99a1d74d10" /><Relationship Type="http://schemas.openxmlformats.org/officeDocument/2006/relationships/slide" Target="/ppt/slides/slide2.xml" Id="R6048a407c0dd4d38" /><Relationship Type="http://schemas.openxmlformats.org/officeDocument/2006/relationships/slide" Target="/ppt/slides/slide3.xml" Id="R4ef2779134f6405d" /><Relationship Type="http://schemas.openxmlformats.org/officeDocument/2006/relationships/slide" Target="/ppt/slides/slide4.xml" Id="R2fc9ea5935e243d0" /><Relationship Type="http://schemas.openxmlformats.org/officeDocument/2006/relationships/slide" Target="/ppt/slides/slide5.xml" Id="R76589d3b31be4137" /><Relationship Type="http://schemas.openxmlformats.org/officeDocument/2006/relationships/slide" Target="/ppt/slides/slide6.xml" Id="R70ee11846f824505" /><Relationship Type="http://schemas.openxmlformats.org/officeDocument/2006/relationships/slide" Target="/ppt/slides/slide7.xml" Id="R1b4c288caaa0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2f5766419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6929672564a17" /><Relationship Type="http://schemas.openxmlformats.org/officeDocument/2006/relationships/theme" Target="/ppt/slideMasters/theme/theme1.xml" Id="Rb378ad82f7c2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692967256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7f185f56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d37b4281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9bc0a81a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0f920c50a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e2ee1a6f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77a18aa5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09cd9420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