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76e01f0ac4f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875812df2494b"/>
  </p:sldMasterIdLst>
  <p:sldIdLst>
    <p:sldId xmlns:r="http://schemas.openxmlformats.org/officeDocument/2006/relationships" id="256" r:id="Rf2ab9eee1722495b"/>
    <p:sldId xmlns:r="http://schemas.openxmlformats.org/officeDocument/2006/relationships" id="257" r:id="Reebecf6154204ecf"/>
    <p:sldId xmlns:r="http://schemas.openxmlformats.org/officeDocument/2006/relationships" id="258" r:id="R9409830c15be4a30"/>
    <p:sldId xmlns:r="http://schemas.openxmlformats.org/officeDocument/2006/relationships" id="259" r:id="R1fc180729cc04d46"/>
    <p:sldId xmlns:r="http://schemas.openxmlformats.org/officeDocument/2006/relationships" id="260" r:id="R39db51144cdd41c1"/>
    <p:sldId xmlns:r="http://schemas.openxmlformats.org/officeDocument/2006/relationships" id="261" r:id="R0aef34428e6042f9"/>
    <p:sldId xmlns:r="http://schemas.openxmlformats.org/officeDocument/2006/relationships" id="262" r:id="R3323cc8b7f21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875812df2494b" /><Relationship Type="http://schemas.openxmlformats.org/officeDocument/2006/relationships/slide" Target="/ppt/slides/slide1.xml" Id="Rf2ab9eee1722495b" /><Relationship Type="http://schemas.openxmlformats.org/officeDocument/2006/relationships/slide" Target="/ppt/slides/slide2.xml" Id="Reebecf6154204ecf" /><Relationship Type="http://schemas.openxmlformats.org/officeDocument/2006/relationships/slide" Target="/ppt/slides/slide3.xml" Id="R9409830c15be4a30" /><Relationship Type="http://schemas.openxmlformats.org/officeDocument/2006/relationships/slide" Target="/ppt/slides/slide4.xml" Id="R1fc180729cc04d46" /><Relationship Type="http://schemas.openxmlformats.org/officeDocument/2006/relationships/slide" Target="/ppt/slides/slide5.xml" Id="R39db51144cdd41c1" /><Relationship Type="http://schemas.openxmlformats.org/officeDocument/2006/relationships/slide" Target="/ppt/slides/slide6.xml" Id="R0aef34428e6042f9" /><Relationship Type="http://schemas.openxmlformats.org/officeDocument/2006/relationships/slide" Target="/ppt/slides/slide7.xml" Id="R3323cc8b7f21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3ec480343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d265c90374bc5" /><Relationship Type="http://schemas.openxmlformats.org/officeDocument/2006/relationships/theme" Target="/ppt/slideMasters/theme/theme1.xml" Id="Raf4359b0393e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d265c9037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7d3f2a0be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9c3fb424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a332e9d9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9db1c888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d723f886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90ddeb6e3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c42c491e6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20 529 017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OLE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Eiganesveien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OSM INVEST AS</a:t>
            </a:r>
          </a:p>
        </p:txBody>
      </p:sp>
    </p:spTree>
  </p:cSld>
  <p:clrMapOvr>
    <a:masterClrMapping xmlns:a="http://schemas.openxmlformats.org/drawingml/2006/main"/>
  </p:clrMapOvr>
</p:sld>
</file>