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995a71ba5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1015e4bae472a"/>
  </p:sldMasterIdLst>
  <p:sldIdLst>
    <p:sldId xmlns:r="http://schemas.openxmlformats.org/officeDocument/2006/relationships" id="256" r:id="R7ace96abd3604202"/>
    <p:sldId xmlns:r="http://schemas.openxmlformats.org/officeDocument/2006/relationships" id="257" r:id="R9aab40073fb74739"/>
    <p:sldId xmlns:r="http://schemas.openxmlformats.org/officeDocument/2006/relationships" id="258" r:id="R0a555facd8614351"/>
    <p:sldId xmlns:r="http://schemas.openxmlformats.org/officeDocument/2006/relationships" id="259" r:id="R34ef266ce65545db"/>
    <p:sldId xmlns:r="http://schemas.openxmlformats.org/officeDocument/2006/relationships" id="260" r:id="R971eec14c2584b4a"/>
    <p:sldId xmlns:r="http://schemas.openxmlformats.org/officeDocument/2006/relationships" id="261" r:id="R30925c142a5e432c"/>
    <p:sldId xmlns:r="http://schemas.openxmlformats.org/officeDocument/2006/relationships" id="262" r:id="Rb04c239b0021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1015e4bae472a" /><Relationship Type="http://schemas.openxmlformats.org/officeDocument/2006/relationships/slide" Target="/ppt/slides/slide1.xml" Id="R7ace96abd3604202" /><Relationship Type="http://schemas.openxmlformats.org/officeDocument/2006/relationships/slide" Target="/ppt/slides/slide2.xml" Id="R9aab40073fb74739" /><Relationship Type="http://schemas.openxmlformats.org/officeDocument/2006/relationships/slide" Target="/ppt/slides/slide3.xml" Id="R0a555facd8614351" /><Relationship Type="http://schemas.openxmlformats.org/officeDocument/2006/relationships/slide" Target="/ppt/slides/slide4.xml" Id="R34ef266ce65545db" /><Relationship Type="http://schemas.openxmlformats.org/officeDocument/2006/relationships/slide" Target="/ppt/slides/slide5.xml" Id="R971eec14c2584b4a" /><Relationship Type="http://schemas.openxmlformats.org/officeDocument/2006/relationships/slide" Target="/ppt/slides/slide6.xml" Id="R30925c142a5e432c" /><Relationship Type="http://schemas.openxmlformats.org/officeDocument/2006/relationships/slide" Target="/ppt/slides/slide7.xml" Id="Rb04c239b0021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5f103c0e9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8aea149444ddc" /><Relationship Type="http://schemas.openxmlformats.org/officeDocument/2006/relationships/theme" Target="/ppt/slideMasters/theme/theme1.xml" Id="R22d75a79baf6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8aea14944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6bb7b198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e0a5d542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1faae903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f1e9866d1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76d9e119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2d50444e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cf47d09d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930 835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