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914380436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71e4cc0be42a4"/>
  </p:sldMasterIdLst>
  <p:sldIdLst>
    <p:sldId xmlns:r="http://schemas.openxmlformats.org/officeDocument/2006/relationships" id="256" r:id="R0bc543ff931a4a87"/>
    <p:sldId xmlns:r="http://schemas.openxmlformats.org/officeDocument/2006/relationships" id="257" r:id="Ra1e0fd9fce704d0f"/>
    <p:sldId xmlns:r="http://schemas.openxmlformats.org/officeDocument/2006/relationships" id="258" r:id="Raf1bffcd06fe430a"/>
    <p:sldId xmlns:r="http://schemas.openxmlformats.org/officeDocument/2006/relationships" id="259" r:id="R71c166942db34927"/>
    <p:sldId xmlns:r="http://schemas.openxmlformats.org/officeDocument/2006/relationships" id="260" r:id="R958225a66d8e4211"/>
    <p:sldId xmlns:r="http://schemas.openxmlformats.org/officeDocument/2006/relationships" id="261" r:id="R657568f6af8f4912"/>
    <p:sldId xmlns:r="http://schemas.openxmlformats.org/officeDocument/2006/relationships" id="262" r:id="Rb23ae761eaf748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71e4cc0be42a4" /><Relationship Type="http://schemas.openxmlformats.org/officeDocument/2006/relationships/slide" Target="/ppt/slides/slide1.xml" Id="R0bc543ff931a4a87" /><Relationship Type="http://schemas.openxmlformats.org/officeDocument/2006/relationships/slide" Target="/ppt/slides/slide2.xml" Id="Ra1e0fd9fce704d0f" /><Relationship Type="http://schemas.openxmlformats.org/officeDocument/2006/relationships/slide" Target="/ppt/slides/slide3.xml" Id="Raf1bffcd06fe430a" /><Relationship Type="http://schemas.openxmlformats.org/officeDocument/2006/relationships/slide" Target="/ppt/slides/slide4.xml" Id="R71c166942db34927" /><Relationship Type="http://schemas.openxmlformats.org/officeDocument/2006/relationships/slide" Target="/ppt/slides/slide5.xml" Id="R958225a66d8e4211" /><Relationship Type="http://schemas.openxmlformats.org/officeDocument/2006/relationships/slide" Target="/ppt/slides/slide6.xml" Id="R657568f6af8f4912" /><Relationship Type="http://schemas.openxmlformats.org/officeDocument/2006/relationships/slide" Target="/ppt/slides/slide7.xml" Id="Rb23ae761eaf748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429b4df9c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8703e80184683" /><Relationship Type="http://schemas.openxmlformats.org/officeDocument/2006/relationships/theme" Target="/ppt/slideMasters/theme/theme1.xml" Id="Rb42cbf06d306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8703e8018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173d493d746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29364ed7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6627bcbd4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78feb355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d8719ccc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904fd01c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592d812e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ELSTAD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56 107 675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56 363 945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ELSTAD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MOLØKKEN ELSTAD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ELSTAD HOLDING AS</a:t>
            </a:r>
          </a:p>
        </p:txBody>
      </p:sp>
    </p:spTree>
  </p:cSld>
  <p:clrMapOvr>
    <a:masterClrMapping xmlns:a="http://schemas.openxmlformats.org/drawingml/2006/main"/>
  </p:clrMapOvr>
</p:sld>
</file>