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58c8bf1dc749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0ebcd200f14913"/>
  </p:sldMasterIdLst>
  <p:sldIdLst>
    <p:sldId xmlns:r="http://schemas.openxmlformats.org/officeDocument/2006/relationships" id="256" r:id="Rf8659c15b45b4796"/>
    <p:sldId xmlns:r="http://schemas.openxmlformats.org/officeDocument/2006/relationships" id="257" r:id="R46fb5e641766431b"/>
    <p:sldId xmlns:r="http://schemas.openxmlformats.org/officeDocument/2006/relationships" id="258" r:id="R664c3f0e5f394345"/>
    <p:sldId xmlns:r="http://schemas.openxmlformats.org/officeDocument/2006/relationships" id="259" r:id="R7f30fb8d2d314049"/>
    <p:sldId xmlns:r="http://schemas.openxmlformats.org/officeDocument/2006/relationships" id="260" r:id="R59e001eb6de04ad1"/>
    <p:sldId xmlns:r="http://schemas.openxmlformats.org/officeDocument/2006/relationships" id="261" r:id="R89919a7c34a64774"/>
    <p:sldId xmlns:r="http://schemas.openxmlformats.org/officeDocument/2006/relationships" id="262" r:id="R85482964b72942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0ebcd200f14913" /><Relationship Type="http://schemas.openxmlformats.org/officeDocument/2006/relationships/slide" Target="/ppt/slides/slide1.xml" Id="Rf8659c15b45b4796" /><Relationship Type="http://schemas.openxmlformats.org/officeDocument/2006/relationships/slide" Target="/ppt/slides/slide2.xml" Id="R46fb5e641766431b" /><Relationship Type="http://schemas.openxmlformats.org/officeDocument/2006/relationships/slide" Target="/ppt/slides/slide3.xml" Id="R664c3f0e5f394345" /><Relationship Type="http://schemas.openxmlformats.org/officeDocument/2006/relationships/slide" Target="/ppt/slides/slide4.xml" Id="R7f30fb8d2d314049" /><Relationship Type="http://schemas.openxmlformats.org/officeDocument/2006/relationships/slide" Target="/ppt/slides/slide5.xml" Id="R59e001eb6de04ad1" /><Relationship Type="http://schemas.openxmlformats.org/officeDocument/2006/relationships/slide" Target="/ppt/slides/slide6.xml" Id="R89919a7c34a64774" /><Relationship Type="http://schemas.openxmlformats.org/officeDocument/2006/relationships/slide" Target="/ppt/slides/slide7.xml" Id="R85482964b72942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051cef8c7b44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5fe46d4724dca" /><Relationship Type="http://schemas.openxmlformats.org/officeDocument/2006/relationships/theme" Target="/ppt/slideMasters/theme/theme1.xml" Id="R594570d3b97d48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95fe46d4724d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56a0bdf1041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0b34ea4cd47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3cc10cebe4a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82f95aa1448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6cc7d09e943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8741db4204f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d565226c44a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92 925 141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138 789 707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BRYNJULF SKAUGEN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 Skaugen AS, Parkveien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11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889 243 732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