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bc6f42024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3530b08834bd7"/>
  </p:sldMasterIdLst>
  <p:sldIdLst>
    <p:sldId xmlns:r="http://schemas.openxmlformats.org/officeDocument/2006/relationships" id="256" r:id="R9b2d6673efb440a3"/>
    <p:sldId xmlns:r="http://schemas.openxmlformats.org/officeDocument/2006/relationships" id="257" r:id="R4e72b84205d04c03"/>
    <p:sldId xmlns:r="http://schemas.openxmlformats.org/officeDocument/2006/relationships" id="258" r:id="R6776b9b5032a47bc"/>
    <p:sldId xmlns:r="http://schemas.openxmlformats.org/officeDocument/2006/relationships" id="259" r:id="R9687ec74c58546aa"/>
    <p:sldId xmlns:r="http://schemas.openxmlformats.org/officeDocument/2006/relationships" id="260" r:id="R86053d84a1d0486b"/>
    <p:sldId xmlns:r="http://schemas.openxmlformats.org/officeDocument/2006/relationships" id="261" r:id="Rb5c08def8c2f4bc8"/>
    <p:sldId xmlns:r="http://schemas.openxmlformats.org/officeDocument/2006/relationships" id="262" r:id="R3e68c9613946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3530b08834bd7" /><Relationship Type="http://schemas.openxmlformats.org/officeDocument/2006/relationships/slide" Target="/ppt/slides/slide1.xml" Id="R9b2d6673efb440a3" /><Relationship Type="http://schemas.openxmlformats.org/officeDocument/2006/relationships/slide" Target="/ppt/slides/slide2.xml" Id="R4e72b84205d04c03" /><Relationship Type="http://schemas.openxmlformats.org/officeDocument/2006/relationships/slide" Target="/ppt/slides/slide3.xml" Id="R6776b9b5032a47bc" /><Relationship Type="http://schemas.openxmlformats.org/officeDocument/2006/relationships/slide" Target="/ppt/slides/slide4.xml" Id="R9687ec74c58546aa" /><Relationship Type="http://schemas.openxmlformats.org/officeDocument/2006/relationships/slide" Target="/ppt/slides/slide5.xml" Id="R86053d84a1d0486b" /><Relationship Type="http://schemas.openxmlformats.org/officeDocument/2006/relationships/slide" Target="/ppt/slides/slide6.xml" Id="Rb5c08def8c2f4bc8" /><Relationship Type="http://schemas.openxmlformats.org/officeDocument/2006/relationships/slide" Target="/ppt/slides/slide7.xml" Id="R3e68c9613946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4f3d74e59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e9aa0a294499" /><Relationship Type="http://schemas.openxmlformats.org/officeDocument/2006/relationships/theme" Target="/ppt/slideMasters/theme/theme1.xml" Id="Rf67c17f3ded04d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6e9aa0a29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c26bdf812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a8858fea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930b83844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7d067bc5449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73789bc8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e6de11d36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75f0ff223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13 377 463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12 957 823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44 729 165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49 828 309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ENGSMYR NILSEN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OLAF ENGSMYR NILSEN  –  6,1 %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889 241 772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RGN HOLDING AS</a:t>
            </a:r>
          </a:p>
        </p:txBody>
      </p:sp>
    </p:spTree>
  </p:cSld>
  <p:clrMapOvr>
    <a:masterClrMapping xmlns:a="http://schemas.openxmlformats.org/drawingml/2006/main"/>
  </p:clrMapOvr>
</p:sld>
</file>