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f5fab3d73047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5256b5fca4efc"/>
  </p:sldMasterIdLst>
  <p:sldIdLst>
    <p:sldId xmlns:r="http://schemas.openxmlformats.org/officeDocument/2006/relationships" id="256" r:id="R63257f6d80824b10"/>
    <p:sldId xmlns:r="http://schemas.openxmlformats.org/officeDocument/2006/relationships" id="257" r:id="R0fb385677fe3414c"/>
    <p:sldId xmlns:r="http://schemas.openxmlformats.org/officeDocument/2006/relationships" id="258" r:id="Red94627c81b0417e"/>
    <p:sldId xmlns:r="http://schemas.openxmlformats.org/officeDocument/2006/relationships" id="259" r:id="R1b1361d98ff54516"/>
    <p:sldId xmlns:r="http://schemas.openxmlformats.org/officeDocument/2006/relationships" id="260" r:id="R028c26b0c86d4161"/>
    <p:sldId xmlns:r="http://schemas.openxmlformats.org/officeDocument/2006/relationships" id="261" r:id="R08ee9d9e5a1745d4"/>
    <p:sldId xmlns:r="http://schemas.openxmlformats.org/officeDocument/2006/relationships" id="262" r:id="R4be529ce24d644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5256b5fca4efc" /><Relationship Type="http://schemas.openxmlformats.org/officeDocument/2006/relationships/slide" Target="/ppt/slides/slide1.xml" Id="R63257f6d80824b10" /><Relationship Type="http://schemas.openxmlformats.org/officeDocument/2006/relationships/slide" Target="/ppt/slides/slide2.xml" Id="R0fb385677fe3414c" /><Relationship Type="http://schemas.openxmlformats.org/officeDocument/2006/relationships/slide" Target="/ppt/slides/slide3.xml" Id="Red94627c81b0417e" /><Relationship Type="http://schemas.openxmlformats.org/officeDocument/2006/relationships/slide" Target="/ppt/slides/slide4.xml" Id="R1b1361d98ff54516" /><Relationship Type="http://schemas.openxmlformats.org/officeDocument/2006/relationships/slide" Target="/ppt/slides/slide5.xml" Id="R028c26b0c86d4161" /><Relationship Type="http://schemas.openxmlformats.org/officeDocument/2006/relationships/slide" Target="/ppt/slides/slide6.xml" Id="R08ee9d9e5a1745d4" /><Relationship Type="http://schemas.openxmlformats.org/officeDocument/2006/relationships/slide" Target="/ppt/slides/slide7.xml" Id="R4be529ce24d644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d19a7095f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ae585fd074643" /><Relationship Type="http://schemas.openxmlformats.org/officeDocument/2006/relationships/theme" Target="/ppt/slideMasters/theme/theme1.xml" Id="R27aeaf5c7c1440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bae585fd07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efa6af08040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19666aa1c43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3f28cffc54c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e3c1096ee40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840589a334f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6d54c65f4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02a4fc4ca48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44 391 168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65 241 631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Spangereidveien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christian@pgas.no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