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cf0c7c001242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938fb9a6b6435c"/>
  </p:sldMasterIdLst>
  <p:sldIdLst>
    <p:sldId xmlns:r="http://schemas.openxmlformats.org/officeDocument/2006/relationships" id="256" r:id="R02561f28707f4fef"/>
    <p:sldId xmlns:r="http://schemas.openxmlformats.org/officeDocument/2006/relationships" id="257" r:id="Rd2df43e293874fb8"/>
    <p:sldId xmlns:r="http://schemas.openxmlformats.org/officeDocument/2006/relationships" id="258" r:id="Re4777007eefb482c"/>
    <p:sldId xmlns:r="http://schemas.openxmlformats.org/officeDocument/2006/relationships" id="259" r:id="R90528e29502d4b59"/>
    <p:sldId xmlns:r="http://schemas.openxmlformats.org/officeDocument/2006/relationships" id="260" r:id="R57911205b0764b6a"/>
    <p:sldId xmlns:r="http://schemas.openxmlformats.org/officeDocument/2006/relationships" id="261" r:id="Rab6ea1e49b764659"/>
    <p:sldId xmlns:r="http://schemas.openxmlformats.org/officeDocument/2006/relationships" id="262" r:id="R0f539e1d98a94a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38fb9a6b6435c" /><Relationship Type="http://schemas.openxmlformats.org/officeDocument/2006/relationships/slide" Target="/ppt/slides/slide1.xml" Id="R02561f28707f4fef" /><Relationship Type="http://schemas.openxmlformats.org/officeDocument/2006/relationships/slide" Target="/ppt/slides/slide2.xml" Id="Rd2df43e293874fb8" /><Relationship Type="http://schemas.openxmlformats.org/officeDocument/2006/relationships/slide" Target="/ppt/slides/slide3.xml" Id="Re4777007eefb482c" /><Relationship Type="http://schemas.openxmlformats.org/officeDocument/2006/relationships/slide" Target="/ppt/slides/slide4.xml" Id="R90528e29502d4b59" /><Relationship Type="http://schemas.openxmlformats.org/officeDocument/2006/relationships/slide" Target="/ppt/slides/slide5.xml" Id="R57911205b0764b6a" /><Relationship Type="http://schemas.openxmlformats.org/officeDocument/2006/relationships/slide" Target="/ppt/slides/slide6.xml" Id="Rab6ea1e49b764659" /><Relationship Type="http://schemas.openxmlformats.org/officeDocument/2006/relationships/slide" Target="/ppt/slides/slide7.xml" Id="R0f539e1d98a94a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24bec876c47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9866a8bb04e1a" /><Relationship Type="http://schemas.openxmlformats.org/officeDocument/2006/relationships/theme" Target="/ppt/slideMasters/theme/theme1.xml" Id="R0a99c1cd483e4a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59866a8bb0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015fdd81746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dd21c926b46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938a7f1a04b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54031316f42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a8b813b5a4b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22af9457b40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f78b0c93d49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RIGAR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1 933 716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2 047 720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PETERSEN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RIGMOR SKEIE PETERSEN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Regimentsvegen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889 233 192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