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6b4939189a4e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bd500ecb947b8"/>
  </p:sldMasterIdLst>
  <p:sldIdLst>
    <p:sldId xmlns:r="http://schemas.openxmlformats.org/officeDocument/2006/relationships" id="256" r:id="R041ad2ec6854400a"/>
    <p:sldId xmlns:r="http://schemas.openxmlformats.org/officeDocument/2006/relationships" id="257" r:id="R562623dd77c74078"/>
    <p:sldId xmlns:r="http://schemas.openxmlformats.org/officeDocument/2006/relationships" id="258" r:id="R3731463d3cf84aff"/>
    <p:sldId xmlns:r="http://schemas.openxmlformats.org/officeDocument/2006/relationships" id="259" r:id="Rc9f64f0aeabb4f09"/>
    <p:sldId xmlns:r="http://schemas.openxmlformats.org/officeDocument/2006/relationships" id="260" r:id="Re4aae1b7e3784b6e"/>
    <p:sldId xmlns:r="http://schemas.openxmlformats.org/officeDocument/2006/relationships" id="261" r:id="R163303358b42481b"/>
    <p:sldId xmlns:r="http://schemas.openxmlformats.org/officeDocument/2006/relationships" id="262" r:id="Rbafd9d29b5db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bd500ecb947b8" /><Relationship Type="http://schemas.openxmlformats.org/officeDocument/2006/relationships/slide" Target="/ppt/slides/slide1.xml" Id="R041ad2ec6854400a" /><Relationship Type="http://schemas.openxmlformats.org/officeDocument/2006/relationships/slide" Target="/ppt/slides/slide2.xml" Id="R562623dd77c74078" /><Relationship Type="http://schemas.openxmlformats.org/officeDocument/2006/relationships/slide" Target="/ppt/slides/slide3.xml" Id="R3731463d3cf84aff" /><Relationship Type="http://schemas.openxmlformats.org/officeDocument/2006/relationships/slide" Target="/ppt/slides/slide4.xml" Id="Rc9f64f0aeabb4f09" /><Relationship Type="http://schemas.openxmlformats.org/officeDocument/2006/relationships/slide" Target="/ppt/slides/slide5.xml" Id="Re4aae1b7e3784b6e" /><Relationship Type="http://schemas.openxmlformats.org/officeDocument/2006/relationships/slide" Target="/ppt/slides/slide6.xml" Id="R163303358b42481b" /><Relationship Type="http://schemas.openxmlformats.org/officeDocument/2006/relationships/slide" Target="/ppt/slides/slide7.xml" Id="Rbafd9d29b5db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1cdd3d43b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ce7060c8e4881" /><Relationship Type="http://schemas.openxmlformats.org/officeDocument/2006/relationships/theme" Target="/ppt/slideMasters/theme/theme1.xml" Id="R8bc1e1189fbb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1ce7060c8e48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dbdcdb9b4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44d3fd0e54c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5a6db75624a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3019c1333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048ea028642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9b9c0342c42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8b39bfde746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HW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985 029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1 672 268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2 179 887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HELÉN WINDSVOLL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Linståveien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889 224 142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HW HOLDING AS</a:t>
            </a:r>
          </a:p>
        </p:txBody>
      </p:sp>
    </p:spTree>
  </p:cSld>
  <p:clrMapOvr>
    <a:masterClrMapping xmlns:a="http://schemas.openxmlformats.org/drawingml/2006/main"/>
  </p:clrMapOvr>
</p:sld>
</file>