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10f376efe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dfd4da0ef34ed0"/>
  </p:sldMasterIdLst>
  <p:sldIdLst>
    <p:sldId xmlns:r="http://schemas.openxmlformats.org/officeDocument/2006/relationships" id="256" r:id="R41f0d687e8a347a8"/>
    <p:sldId xmlns:r="http://schemas.openxmlformats.org/officeDocument/2006/relationships" id="257" r:id="R98b8541a5ce04959"/>
    <p:sldId xmlns:r="http://schemas.openxmlformats.org/officeDocument/2006/relationships" id="258" r:id="R961ae58e9d074666"/>
    <p:sldId xmlns:r="http://schemas.openxmlformats.org/officeDocument/2006/relationships" id="259" r:id="Recc7ea3e14794fa8"/>
    <p:sldId xmlns:r="http://schemas.openxmlformats.org/officeDocument/2006/relationships" id="260" r:id="Ra9d55a9f71a04316"/>
    <p:sldId xmlns:r="http://schemas.openxmlformats.org/officeDocument/2006/relationships" id="261" r:id="Rd74f315497af40ea"/>
    <p:sldId xmlns:r="http://schemas.openxmlformats.org/officeDocument/2006/relationships" id="262" r:id="R61e992a9a71145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fd4da0ef34ed0" /><Relationship Type="http://schemas.openxmlformats.org/officeDocument/2006/relationships/slide" Target="/ppt/slides/slide1.xml" Id="R41f0d687e8a347a8" /><Relationship Type="http://schemas.openxmlformats.org/officeDocument/2006/relationships/slide" Target="/ppt/slides/slide2.xml" Id="R98b8541a5ce04959" /><Relationship Type="http://schemas.openxmlformats.org/officeDocument/2006/relationships/slide" Target="/ppt/slides/slide3.xml" Id="R961ae58e9d074666" /><Relationship Type="http://schemas.openxmlformats.org/officeDocument/2006/relationships/slide" Target="/ppt/slides/slide4.xml" Id="Recc7ea3e14794fa8" /><Relationship Type="http://schemas.openxmlformats.org/officeDocument/2006/relationships/slide" Target="/ppt/slides/slide5.xml" Id="Ra9d55a9f71a04316" /><Relationship Type="http://schemas.openxmlformats.org/officeDocument/2006/relationships/slide" Target="/ppt/slides/slide6.xml" Id="Rd74f315497af40ea" /><Relationship Type="http://schemas.openxmlformats.org/officeDocument/2006/relationships/slide" Target="/ppt/slides/slide7.xml" Id="R61e992a9a71145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fa18f971e48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e4cb9316a471e" /><Relationship Type="http://schemas.openxmlformats.org/officeDocument/2006/relationships/theme" Target="/ppt/slideMasters/theme/theme1.xml" Id="Rcc6a0913574b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e4cb9316a47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c0e01eeb446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c16c1da1a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31c757e1e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afc09c759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123acf6e945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1da5acd36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23388182b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12 611 459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Larsen, Goddokk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