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2ed68acbcc4f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f1003726ca4f3c"/>
  </p:sldMasterIdLst>
  <p:sldIdLst>
    <p:sldId xmlns:r="http://schemas.openxmlformats.org/officeDocument/2006/relationships" id="256" r:id="R9b74c0535ffa4564"/>
    <p:sldId xmlns:r="http://schemas.openxmlformats.org/officeDocument/2006/relationships" id="257" r:id="R7bf7ee7117a342de"/>
    <p:sldId xmlns:r="http://schemas.openxmlformats.org/officeDocument/2006/relationships" id="258" r:id="R77666ac38faf4901"/>
    <p:sldId xmlns:r="http://schemas.openxmlformats.org/officeDocument/2006/relationships" id="259" r:id="R7624aaa16b9a4684"/>
    <p:sldId xmlns:r="http://schemas.openxmlformats.org/officeDocument/2006/relationships" id="260" r:id="R82252098e1144ed3"/>
    <p:sldId xmlns:r="http://schemas.openxmlformats.org/officeDocument/2006/relationships" id="261" r:id="Ra39cdfe365ed4712"/>
    <p:sldId xmlns:r="http://schemas.openxmlformats.org/officeDocument/2006/relationships" id="262" r:id="Ra55470d66dd64c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1003726ca4f3c" /><Relationship Type="http://schemas.openxmlformats.org/officeDocument/2006/relationships/slide" Target="/ppt/slides/slide1.xml" Id="R9b74c0535ffa4564" /><Relationship Type="http://schemas.openxmlformats.org/officeDocument/2006/relationships/slide" Target="/ppt/slides/slide2.xml" Id="R7bf7ee7117a342de" /><Relationship Type="http://schemas.openxmlformats.org/officeDocument/2006/relationships/slide" Target="/ppt/slides/slide3.xml" Id="R77666ac38faf4901" /><Relationship Type="http://schemas.openxmlformats.org/officeDocument/2006/relationships/slide" Target="/ppt/slides/slide4.xml" Id="R7624aaa16b9a4684" /><Relationship Type="http://schemas.openxmlformats.org/officeDocument/2006/relationships/slide" Target="/ppt/slides/slide5.xml" Id="R82252098e1144ed3" /><Relationship Type="http://schemas.openxmlformats.org/officeDocument/2006/relationships/slide" Target="/ppt/slides/slide6.xml" Id="Ra39cdfe365ed4712" /><Relationship Type="http://schemas.openxmlformats.org/officeDocument/2006/relationships/slide" Target="/ppt/slides/slide7.xml" Id="Ra55470d66dd64c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621dc229b145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394ff8e324133" /><Relationship Type="http://schemas.openxmlformats.org/officeDocument/2006/relationships/theme" Target="/ppt/slideMasters/theme/theme1.xml" Id="R7619ff02db1a48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0394ff8e3241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3c0c6f9c643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a73448ea148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f1ba8be9546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ff908833e48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8ed2096b64b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f2818bf6945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44b04d91d4e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FLESCUS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FLESCUS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−471 200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2 117 067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16 463 883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16 509 234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MIDTHUN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Etterstadsletta 92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73 30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smidth@broadpark.no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889 137 312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FLESCUS AS</a:t>
            </a:r>
          </a:p>
        </p:txBody>
      </p:sp>
    </p:spTree>
  </p:cSld>
  <p:clrMapOvr>
    <a:masterClrMapping xmlns:a="http://schemas.openxmlformats.org/drawingml/2006/main"/>
  </p:clrMapOvr>
</p:sld>
</file>