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7a58b5d3f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15dce6d1346ec"/>
  </p:sldMasterIdLst>
  <p:sldIdLst>
    <p:sldId xmlns:r="http://schemas.openxmlformats.org/officeDocument/2006/relationships" id="256" r:id="R8ee72ef5d8784d51"/>
    <p:sldId xmlns:r="http://schemas.openxmlformats.org/officeDocument/2006/relationships" id="257" r:id="Re63172ccba7c4184"/>
    <p:sldId xmlns:r="http://schemas.openxmlformats.org/officeDocument/2006/relationships" id="258" r:id="R00e41376582141cd"/>
    <p:sldId xmlns:r="http://schemas.openxmlformats.org/officeDocument/2006/relationships" id="259" r:id="R6bb8354e3da94bb4"/>
    <p:sldId xmlns:r="http://schemas.openxmlformats.org/officeDocument/2006/relationships" id="260" r:id="R0a4d49d219e64fb7"/>
    <p:sldId xmlns:r="http://schemas.openxmlformats.org/officeDocument/2006/relationships" id="261" r:id="R29d7407c70f541aa"/>
    <p:sldId xmlns:r="http://schemas.openxmlformats.org/officeDocument/2006/relationships" id="262" r:id="R0fe3a84ad3d3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15dce6d1346ec" /><Relationship Type="http://schemas.openxmlformats.org/officeDocument/2006/relationships/slide" Target="/ppt/slides/slide1.xml" Id="R8ee72ef5d8784d51" /><Relationship Type="http://schemas.openxmlformats.org/officeDocument/2006/relationships/slide" Target="/ppt/slides/slide2.xml" Id="Re63172ccba7c4184" /><Relationship Type="http://schemas.openxmlformats.org/officeDocument/2006/relationships/slide" Target="/ppt/slides/slide3.xml" Id="R00e41376582141cd" /><Relationship Type="http://schemas.openxmlformats.org/officeDocument/2006/relationships/slide" Target="/ppt/slides/slide4.xml" Id="R6bb8354e3da94bb4" /><Relationship Type="http://schemas.openxmlformats.org/officeDocument/2006/relationships/slide" Target="/ppt/slides/slide5.xml" Id="R0a4d49d219e64fb7" /><Relationship Type="http://schemas.openxmlformats.org/officeDocument/2006/relationships/slide" Target="/ppt/slides/slide6.xml" Id="R29d7407c70f541aa" /><Relationship Type="http://schemas.openxmlformats.org/officeDocument/2006/relationships/slide" Target="/ppt/slides/slide7.xml" Id="R0fe3a84ad3d3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55c320626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1563ded2344aa" /><Relationship Type="http://schemas.openxmlformats.org/officeDocument/2006/relationships/theme" Target="/ppt/slideMasters/theme/theme1.xml" Id="Ra559ac2d5d5e4c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71563ded23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5331a0d741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e247f1276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5bc0ede28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9778b91b1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6afd52a7c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33f687faf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5d79ae3d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CHRISTINA STUSVIK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STUSVIK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−1 209 355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19 428 983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19 473 958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STUSVIK-EIDE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Bjerkebakken 71G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c.stusvikas@gmail.com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889 121 432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STUSVIK AS</a:t>
            </a:r>
          </a:p>
        </p:txBody>
      </p:sp>
    </p:spTree>
  </p:cSld>
  <p:clrMapOvr>
    <a:masterClrMapping xmlns:a="http://schemas.openxmlformats.org/drawingml/2006/main"/>
  </p:clrMapOvr>
</p:sld>
</file>