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cc974257764b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5fbb236fb4b93"/>
  </p:sldMasterIdLst>
  <p:sldIdLst>
    <p:sldId xmlns:r="http://schemas.openxmlformats.org/officeDocument/2006/relationships" id="256" r:id="R09006aff7549400e"/>
    <p:sldId xmlns:r="http://schemas.openxmlformats.org/officeDocument/2006/relationships" id="257" r:id="R52780e81fba74334"/>
    <p:sldId xmlns:r="http://schemas.openxmlformats.org/officeDocument/2006/relationships" id="258" r:id="Rc6647b1bc94d4c4f"/>
    <p:sldId xmlns:r="http://schemas.openxmlformats.org/officeDocument/2006/relationships" id="259" r:id="Rf3d12885bade4386"/>
    <p:sldId xmlns:r="http://schemas.openxmlformats.org/officeDocument/2006/relationships" id="260" r:id="Rd5f076fb94e64b0b"/>
    <p:sldId xmlns:r="http://schemas.openxmlformats.org/officeDocument/2006/relationships" id="261" r:id="R6bc04b022e8946a4"/>
    <p:sldId xmlns:r="http://schemas.openxmlformats.org/officeDocument/2006/relationships" id="262" r:id="R40aa3d7f73dc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5fbb236fb4b93" /><Relationship Type="http://schemas.openxmlformats.org/officeDocument/2006/relationships/slide" Target="/ppt/slides/slide1.xml" Id="R09006aff7549400e" /><Relationship Type="http://schemas.openxmlformats.org/officeDocument/2006/relationships/slide" Target="/ppt/slides/slide2.xml" Id="R52780e81fba74334" /><Relationship Type="http://schemas.openxmlformats.org/officeDocument/2006/relationships/slide" Target="/ppt/slides/slide3.xml" Id="Rc6647b1bc94d4c4f" /><Relationship Type="http://schemas.openxmlformats.org/officeDocument/2006/relationships/slide" Target="/ppt/slides/slide4.xml" Id="Rf3d12885bade4386" /><Relationship Type="http://schemas.openxmlformats.org/officeDocument/2006/relationships/slide" Target="/ppt/slides/slide5.xml" Id="Rd5f076fb94e64b0b" /><Relationship Type="http://schemas.openxmlformats.org/officeDocument/2006/relationships/slide" Target="/ppt/slides/slide6.xml" Id="R6bc04b022e8946a4" /><Relationship Type="http://schemas.openxmlformats.org/officeDocument/2006/relationships/slide" Target="/ppt/slides/slide7.xml" Id="R40aa3d7f73dc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c034ea81145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8aa9e28f44e21" /><Relationship Type="http://schemas.openxmlformats.org/officeDocument/2006/relationships/theme" Target="/ppt/slideMasters/theme/theme1.xml" Id="Ra299b75f0acd40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8aa9e28f44e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9cc58b62548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2d2015fd045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675b0a20c4c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984484eb343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201da1b3847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30e39a0aa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001b0e8d2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WESSEL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 FEVANG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4 091 280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3 390 249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3 123 923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31 975 313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35 534 524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BERNHARD WESSEL FEVANG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Ryums vei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lars@wesselfevang.no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WESSEL FEVANG AS</a:t>
            </a:r>
          </a:p>
        </p:txBody>
      </p:sp>
    </p:spTree>
  </p:cSld>
  <p:clrMapOvr>
    <a:masterClrMapping xmlns:a="http://schemas.openxmlformats.org/drawingml/2006/main"/>
  </p:clrMapOvr>
</p:sld>
</file>