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e1adc63bfd4f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93697a2e8347e4"/>
  </p:sldMasterIdLst>
  <p:sldIdLst>
    <p:sldId xmlns:r="http://schemas.openxmlformats.org/officeDocument/2006/relationships" id="256" r:id="R644a7d5108044456"/>
    <p:sldId xmlns:r="http://schemas.openxmlformats.org/officeDocument/2006/relationships" id="257" r:id="R7ad923a85a3540f4"/>
    <p:sldId xmlns:r="http://schemas.openxmlformats.org/officeDocument/2006/relationships" id="258" r:id="R6b5bc7560c3544c1"/>
    <p:sldId xmlns:r="http://schemas.openxmlformats.org/officeDocument/2006/relationships" id="259" r:id="R326ddff518864e48"/>
    <p:sldId xmlns:r="http://schemas.openxmlformats.org/officeDocument/2006/relationships" id="260" r:id="Rf80c53f8b58d4fb7"/>
    <p:sldId xmlns:r="http://schemas.openxmlformats.org/officeDocument/2006/relationships" id="261" r:id="R40e79fdef99643f3"/>
    <p:sldId xmlns:r="http://schemas.openxmlformats.org/officeDocument/2006/relationships" id="262" r:id="Ra40c60d856874c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93697a2e8347e4" /><Relationship Type="http://schemas.openxmlformats.org/officeDocument/2006/relationships/slide" Target="/ppt/slides/slide1.xml" Id="R644a7d5108044456" /><Relationship Type="http://schemas.openxmlformats.org/officeDocument/2006/relationships/slide" Target="/ppt/slides/slide2.xml" Id="R7ad923a85a3540f4" /><Relationship Type="http://schemas.openxmlformats.org/officeDocument/2006/relationships/slide" Target="/ppt/slides/slide3.xml" Id="R6b5bc7560c3544c1" /><Relationship Type="http://schemas.openxmlformats.org/officeDocument/2006/relationships/slide" Target="/ppt/slides/slide4.xml" Id="R326ddff518864e48" /><Relationship Type="http://schemas.openxmlformats.org/officeDocument/2006/relationships/slide" Target="/ppt/slides/slide5.xml" Id="Rf80c53f8b58d4fb7" /><Relationship Type="http://schemas.openxmlformats.org/officeDocument/2006/relationships/slide" Target="/ppt/slides/slide6.xml" Id="R40e79fdef99643f3" /><Relationship Type="http://schemas.openxmlformats.org/officeDocument/2006/relationships/slide" Target="/ppt/slides/slide7.xml" Id="Ra40c60d856874c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d81013c4904a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4903c4c97472b" /><Relationship Type="http://schemas.openxmlformats.org/officeDocument/2006/relationships/theme" Target="/ppt/slideMasters/theme/theme1.xml" Id="Rf98b81fb001e4f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3a4903c4c9747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c0b6299cc448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c121a58bc4c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8cbd5f49940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50577296a44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ef983c55cf407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62423481c2476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dd6073a114d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MAKRO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MAKRO INVEST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21 365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1 438 433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18 755 605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19 303 761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GERHARD BRODTKORB MAGNUS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Hosleveien 20B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eivind.magnus@poyry.com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889 078 952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MAKRO INVEST AS</a:t>
            </a:r>
          </a:p>
        </p:txBody>
      </p:sp>
    </p:spTree>
  </p:cSld>
  <p:clrMapOvr>
    <a:masterClrMapping xmlns:a="http://schemas.openxmlformats.org/drawingml/2006/main"/>
  </p:clrMapOvr>
</p:sld>
</file>