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81ed0f51d4b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1ae594e334eb4"/>
  </p:sldMasterIdLst>
  <p:sldIdLst>
    <p:sldId xmlns:r="http://schemas.openxmlformats.org/officeDocument/2006/relationships" id="256" r:id="R6148bf25a0864b96"/>
    <p:sldId xmlns:r="http://schemas.openxmlformats.org/officeDocument/2006/relationships" id="257" r:id="Rab0aa86d82a94525"/>
    <p:sldId xmlns:r="http://schemas.openxmlformats.org/officeDocument/2006/relationships" id="258" r:id="R85473d1ae5d747f4"/>
    <p:sldId xmlns:r="http://schemas.openxmlformats.org/officeDocument/2006/relationships" id="259" r:id="R1e42760d83f84786"/>
    <p:sldId xmlns:r="http://schemas.openxmlformats.org/officeDocument/2006/relationships" id="260" r:id="R415785e80a5049da"/>
    <p:sldId xmlns:r="http://schemas.openxmlformats.org/officeDocument/2006/relationships" id="261" r:id="Re06744f7b740472b"/>
    <p:sldId xmlns:r="http://schemas.openxmlformats.org/officeDocument/2006/relationships" id="262" r:id="R03d6bd9bf7f44a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1ae594e334eb4" /><Relationship Type="http://schemas.openxmlformats.org/officeDocument/2006/relationships/slide" Target="/ppt/slides/slide1.xml" Id="R6148bf25a0864b96" /><Relationship Type="http://schemas.openxmlformats.org/officeDocument/2006/relationships/slide" Target="/ppt/slides/slide2.xml" Id="Rab0aa86d82a94525" /><Relationship Type="http://schemas.openxmlformats.org/officeDocument/2006/relationships/slide" Target="/ppt/slides/slide3.xml" Id="R85473d1ae5d747f4" /><Relationship Type="http://schemas.openxmlformats.org/officeDocument/2006/relationships/slide" Target="/ppt/slides/slide4.xml" Id="R1e42760d83f84786" /><Relationship Type="http://schemas.openxmlformats.org/officeDocument/2006/relationships/slide" Target="/ppt/slides/slide5.xml" Id="R415785e80a5049da" /><Relationship Type="http://schemas.openxmlformats.org/officeDocument/2006/relationships/slide" Target="/ppt/slides/slide6.xml" Id="Re06744f7b740472b" /><Relationship Type="http://schemas.openxmlformats.org/officeDocument/2006/relationships/slide" Target="/ppt/slides/slide7.xml" Id="R03d6bd9bf7f44a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716ebdbbd48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26b9d06d04ef3" /><Relationship Type="http://schemas.openxmlformats.org/officeDocument/2006/relationships/theme" Target="/ppt/slideMasters/theme/theme1.xml" Id="R470c39358fda43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26b9d06d04e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493fab94745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47c54368c42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dfe35cfdb44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2d508767d4d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620aabdd541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6cfef0b224e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6f350a0e549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VIMAR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4 692 637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4 595 197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4 678 209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24 060 423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24 060 423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KRISTIAN ANDREASSEN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ANDREASSEN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ANDREASSEN MASON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Kristian Andreassen, Floraveien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96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889 074 752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VIMAR AS</a:t>
            </a:r>
          </a:p>
        </p:txBody>
      </p:sp>
    </p:spTree>
  </p:cSld>
  <p:clrMapOvr>
    <a:masterClrMapping xmlns:a="http://schemas.openxmlformats.org/drawingml/2006/main"/>
  </p:clrMapOvr>
</p:sld>
</file>