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ac717e826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2dbe4f91b04cb6"/>
  </p:sldMasterIdLst>
  <p:sldIdLst>
    <p:sldId xmlns:r="http://schemas.openxmlformats.org/officeDocument/2006/relationships" id="256" r:id="Rc7c09adb227d4d28"/>
    <p:sldId xmlns:r="http://schemas.openxmlformats.org/officeDocument/2006/relationships" id="257" r:id="R398c1fba54074533"/>
    <p:sldId xmlns:r="http://schemas.openxmlformats.org/officeDocument/2006/relationships" id="258" r:id="R93bbc30bc9bf41bd"/>
    <p:sldId xmlns:r="http://schemas.openxmlformats.org/officeDocument/2006/relationships" id="259" r:id="Rfe64f203877e45e6"/>
    <p:sldId xmlns:r="http://schemas.openxmlformats.org/officeDocument/2006/relationships" id="260" r:id="R18444d3cd00143f2"/>
    <p:sldId xmlns:r="http://schemas.openxmlformats.org/officeDocument/2006/relationships" id="261" r:id="Rbc671f27ea90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dbe4f91b04cb6" /><Relationship Type="http://schemas.openxmlformats.org/officeDocument/2006/relationships/slide" Target="/ppt/slides/slide1.xml" Id="Rc7c09adb227d4d28" /><Relationship Type="http://schemas.openxmlformats.org/officeDocument/2006/relationships/slide" Target="/ppt/slides/slide2.xml" Id="R398c1fba54074533" /><Relationship Type="http://schemas.openxmlformats.org/officeDocument/2006/relationships/slide" Target="/ppt/slides/slide3.xml" Id="R93bbc30bc9bf41bd" /><Relationship Type="http://schemas.openxmlformats.org/officeDocument/2006/relationships/slide" Target="/ppt/slides/slide4.xml" Id="Rfe64f203877e45e6" /><Relationship Type="http://schemas.openxmlformats.org/officeDocument/2006/relationships/slide" Target="/ppt/slides/slide5.xml" Id="R18444d3cd00143f2" /><Relationship Type="http://schemas.openxmlformats.org/officeDocument/2006/relationships/slide" Target="/ppt/slides/slide6.xml" Id="Rbc671f27ea90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8be6914f0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d6aa7414e4d13" /><Relationship Type="http://schemas.openxmlformats.org/officeDocument/2006/relationships/theme" Target="/ppt/slideMasters/theme/theme1.xml" Id="Rd665ae019aa4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d6aa7414e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fd509406f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a5f5d3a4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073bdd8f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9dbfb384d43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c82504eb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eb2a4a6c6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