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fc3386eba040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5a71b2bb674a6b"/>
  </p:sldMasterIdLst>
  <p:sldIdLst>
    <p:sldId xmlns:r="http://schemas.openxmlformats.org/officeDocument/2006/relationships" id="256" r:id="R46c7788a5f1743d8"/>
    <p:sldId xmlns:r="http://schemas.openxmlformats.org/officeDocument/2006/relationships" id="257" r:id="R7b2e1e29a8544ea9"/>
    <p:sldId xmlns:r="http://schemas.openxmlformats.org/officeDocument/2006/relationships" id="258" r:id="R042eb4dd8fd04c54"/>
    <p:sldId xmlns:r="http://schemas.openxmlformats.org/officeDocument/2006/relationships" id="259" r:id="R829f1ff4b5754685"/>
    <p:sldId xmlns:r="http://schemas.openxmlformats.org/officeDocument/2006/relationships" id="260" r:id="Rf97805a282874100"/>
    <p:sldId xmlns:r="http://schemas.openxmlformats.org/officeDocument/2006/relationships" id="261" r:id="Rc5dc22fe9be74ed4"/>
    <p:sldId xmlns:r="http://schemas.openxmlformats.org/officeDocument/2006/relationships" id="262" r:id="R02ae50b3fcb541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5a71b2bb674a6b" /><Relationship Type="http://schemas.openxmlformats.org/officeDocument/2006/relationships/slide" Target="/ppt/slides/slide1.xml" Id="R46c7788a5f1743d8" /><Relationship Type="http://schemas.openxmlformats.org/officeDocument/2006/relationships/slide" Target="/ppt/slides/slide2.xml" Id="R7b2e1e29a8544ea9" /><Relationship Type="http://schemas.openxmlformats.org/officeDocument/2006/relationships/slide" Target="/ppt/slides/slide3.xml" Id="R042eb4dd8fd04c54" /><Relationship Type="http://schemas.openxmlformats.org/officeDocument/2006/relationships/slide" Target="/ppt/slides/slide4.xml" Id="R829f1ff4b5754685" /><Relationship Type="http://schemas.openxmlformats.org/officeDocument/2006/relationships/slide" Target="/ppt/slides/slide5.xml" Id="Rf97805a282874100" /><Relationship Type="http://schemas.openxmlformats.org/officeDocument/2006/relationships/slide" Target="/ppt/slides/slide6.xml" Id="Rc5dc22fe9be74ed4" /><Relationship Type="http://schemas.openxmlformats.org/officeDocument/2006/relationships/slide" Target="/ppt/slides/slide7.xml" Id="R02ae50b3fcb541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399cd1336e47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c554911534e67" /><Relationship Type="http://schemas.openxmlformats.org/officeDocument/2006/relationships/theme" Target="/ppt/slideMasters/theme/theme1.xml" Id="R9a81b8aad0a14f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8c554911534e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1b4f5828e44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d6027053443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34baaeb7e43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28995f5f04e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1d3ea97e343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b27e99f554d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37bcea9fd46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FREDHEIM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FREDHEIM INVEST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−244 009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2 889 985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18 303 653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19 167 596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FREDHEIM SOLVEIG KRISTINE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John Ove Tolleshaug, Jernalderveien 55B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4041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889 066 962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FREDHEIM INVEST AS</a:t>
            </a:r>
          </a:p>
        </p:txBody>
      </p:sp>
    </p:spTree>
  </p:cSld>
  <p:clrMapOvr>
    <a:masterClrMapping xmlns:a="http://schemas.openxmlformats.org/drawingml/2006/main"/>
  </p:clrMapOvr>
</p:sld>
</file>