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2db58a31104a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57f6f6093e4296"/>
  </p:sldMasterIdLst>
  <p:sldIdLst>
    <p:sldId xmlns:r="http://schemas.openxmlformats.org/officeDocument/2006/relationships" id="256" r:id="Ra4aed52ffa97497b"/>
    <p:sldId xmlns:r="http://schemas.openxmlformats.org/officeDocument/2006/relationships" id="257" r:id="R276742b9d48f4bef"/>
    <p:sldId xmlns:r="http://schemas.openxmlformats.org/officeDocument/2006/relationships" id="258" r:id="R61877777a2e649c3"/>
    <p:sldId xmlns:r="http://schemas.openxmlformats.org/officeDocument/2006/relationships" id="259" r:id="R3b7db8cfc2a54173"/>
    <p:sldId xmlns:r="http://schemas.openxmlformats.org/officeDocument/2006/relationships" id="260" r:id="Rb1c51391bd254f9a"/>
    <p:sldId xmlns:r="http://schemas.openxmlformats.org/officeDocument/2006/relationships" id="261" r:id="R6ef34cdfbf7d4357"/>
    <p:sldId xmlns:r="http://schemas.openxmlformats.org/officeDocument/2006/relationships" id="262" r:id="R2605c02c49344a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57f6f6093e4296" /><Relationship Type="http://schemas.openxmlformats.org/officeDocument/2006/relationships/slide" Target="/ppt/slides/slide1.xml" Id="Ra4aed52ffa97497b" /><Relationship Type="http://schemas.openxmlformats.org/officeDocument/2006/relationships/slide" Target="/ppt/slides/slide2.xml" Id="R276742b9d48f4bef" /><Relationship Type="http://schemas.openxmlformats.org/officeDocument/2006/relationships/slide" Target="/ppt/slides/slide3.xml" Id="R61877777a2e649c3" /><Relationship Type="http://schemas.openxmlformats.org/officeDocument/2006/relationships/slide" Target="/ppt/slides/slide4.xml" Id="R3b7db8cfc2a54173" /><Relationship Type="http://schemas.openxmlformats.org/officeDocument/2006/relationships/slide" Target="/ppt/slides/slide5.xml" Id="Rb1c51391bd254f9a" /><Relationship Type="http://schemas.openxmlformats.org/officeDocument/2006/relationships/slide" Target="/ppt/slides/slide6.xml" Id="R6ef34cdfbf7d4357" /><Relationship Type="http://schemas.openxmlformats.org/officeDocument/2006/relationships/slide" Target="/ppt/slides/slide7.xml" Id="R2605c02c49344a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2ee75821bc41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8c70fa3d1464b" /><Relationship Type="http://schemas.openxmlformats.org/officeDocument/2006/relationships/theme" Target="/ppt/slideMasters/theme/theme1.xml" Id="Ra661edcfb02c47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28c70fa3d146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9cd984ff245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b30cf068947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3cd674a6142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5df93ac2740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6f99ce18749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13534954e49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1ca3911954c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STRAAND HOLDING AS ble etablert [år] og holder til i Vrådal.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6 893 377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6 893 377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STRAAND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ARNE STRAAND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STRAAND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Kviteseidvegen 1698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3853 Vrådal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889 057 572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STRAAND HOLDING AS</a:t>
            </a:r>
          </a:p>
        </p:txBody>
      </p:sp>
    </p:spTree>
  </p:cSld>
  <p:clrMapOvr>
    <a:masterClrMapping xmlns:a="http://schemas.openxmlformats.org/drawingml/2006/main"/>
  </p:clrMapOvr>
</p:sld>
</file>