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fccba7b88948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0d047e84304221"/>
  </p:sldMasterIdLst>
  <p:sldIdLst>
    <p:sldId xmlns:r="http://schemas.openxmlformats.org/officeDocument/2006/relationships" id="256" r:id="R5f927e8979a54c9c"/>
    <p:sldId xmlns:r="http://schemas.openxmlformats.org/officeDocument/2006/relationships" id="257" r:id="R6b75e0214c764aba"/>
    <p:sldId xmlns:r="http://schemas.openxmlformats.org/officeDocument/2006/relationships" id="258" r:id="R38c411e3fc4e4361"/>
    <p:sldId xmlns:r="http://schemas.openxmlformats.org/officeDocument/2006/relationships" id="259" r:id="Rbf8597903e1840d0"/>
    <p:sldId xmlns:r="http://schemas.openxmlformats.org/officeDocument/2006/relationships" id="260" r:id="R27fe7a341ac34559"/>
    <p:sldId xmlns:r="http://schemas.openxmlformats.org/officeDocument/2006/relationships" id="261" r:id="R5afd1e9edd0d43ea"/>
    <p:sldId xmlns:r="http://schemas.openxmlformats.org/officeDocument/2006/relationships" id="262" r:id="R941328484e924a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0d047e84304221" /><Relationship Type="http://schemas.openxmlformats.org/officeDocument/2006/relationships/slide" Target="/ppt/slides/slide1.xml" Id="R5f927e8979a54c9c" /><Relationship Type="http://schemas.openxmlformats.org/officeDocument/2006/relationships/slide" Target="/ppt/slides/slide2.xml" Id="R6b75e0214c764aba" /><Relationship Type="http://schemas.openxmlformats.org/officeDocument/2006/relationships/slide" Target="/ppt/slides/slide3.xml" Id="R38c411e3fc4e4361" /><Relationship Type="http://schemas.openxmlformats.org/officeDocument/2006/relationships/slide" Target="/ppt/slides/slide4.xml" Id="Rbf8597903e1840d0" /><Relationship Type="http://schemas.openxmlformats.org/officeDocument/2006/relationships/slide" Target="/ppt/slides/slide5.xml" Id="R27fe7a341ac34559" /><Relationship Type="http://schemas.openxmlformats.org/officeDocument/2006/relationships/slide" Target="/ppt/slides/slide6.xml" Id="R5afd1e9edd0d43ea" /><Relationship Type="http://schemas.openxmlformats.org/officeDocument/2006/relationships/slide" Target="/ppt/slides/slide7.xml" Id="R941328484e924a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f6a86f443249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0962ba15b44cf" /><Relationship Type="http://schemas.openxmlformats.org/officeDocument/2006/relationships/theme" Target="/ppt/slideMasters/theme/theme1.xml" Id="R3118a5b03a9549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80962ba15b44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d711a263546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e58b7b47f43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8fbd3bdc144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9e00788af4c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8363ee1974f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d0936bc9b49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39617004345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VOLD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VOLD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20 252 189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2 245 972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1 873 523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8 322 568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11 963 013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VOLD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 KARI GJERDEVIK VOLD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VOLD REGNSKAP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Snekkerveien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4321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48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post@voldregnskap.no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voldregnskap.no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888 978 062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VOLD REGNSKAP AS</a:t>
            </a:r>
          </a:p>
        </p:txBody>
      </p:sp>
    </p:spTree>
  </p:cSld>
  <p:clrMapOvr>
    <a:masterClrMapping xmlns:a="http://schemas.openxmlformats.org/drawingml/2006/main"/>
  </p:clrMapOvr>
</p:sld>
</file>