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b79c2299744b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2556119a8644e5"/>
  </p:sldMasterIdLst>
  <p:sldIdLst>
    <p:sldId xmlns:r="http://schemas.openxmlformats.org/officeDocument/2006/relationships" id="256" r:id="Rcb00a85067104f20"/>
    <p:sldId xmlns:r="http://schemas.openxmlformats.org/officeDocument/2006/relationships" id="257" r:id="R05c6918e46f64510"/>
    <p:sldId xmlns:r="http://schemas.openxmlformats.org/officeDocument/2006/relationships" id="258" r:id="R16af67fda07c416e"/>
    <p:sldId xmlns:r="http://schemas.openxmlformats.org/officeDocument/2006/relationships" id="259" r:id="Rd5df3aca41fb49a9"/>
    <p:sldId xmlns:r="http://schemas.openxmlformats.org/officeDocument/2006/relationships" id="260" r:id="Re152be4fc6b04b63"/>
    <p:sldId xmlns:r="http://schemas.openxmlformats.org/officeDocument/2006/relationships" id="261" r:id="Rd6d144e55ace46c8"/>
    <p:sldId xmlns:r="http://schemas.openxmlformats.org/officeDocument/2006/relationships" id="262" r:id="Rfae69cbd21e844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2556119a8644e5" /><Relationship Type="http://schemas.openxmlformats.org/officeDocument/2006/relationships/slide" Target="/ppt/slides/slide1.xml" Id="Rcb00a85067104f20" /><Relationship Type="http://schemas.openxmlformats.org/officeDocument/2006/relationships/slide" Target="/ppt/slides/slide2.xml" Id="R05c6918e46f64510" /><Relationship Type="http://schemas.openxmlformats.org/officeDocument/2006/relationships/slide" Target="/ppt/slides/slide3.xml" Id="R16af67fda07c416e" /><Relationship Type="http://schemas.openxmlformats.org/officeDocument/2006/relationships/slide" Target="/ppt/slides/slide4.xml" Id="Rd5df3aca41fb49a9" /><Relationship Type="http://schemas.openxmlformats.org/officeDocument/2006/relationships/slide" Target="/ppt/slides/slide5.xml" Id="Re152be4fc6b04b63" /><Relationship Type="http://schemas.openxmlformats.org/officeDocument/2006/relationships/slide" Target="/ppt/slides/slide6.xml" Id="Rd6d144e55ace46c8" /><Relationship Type="http://schemas.openxmlformats.org/officeDocument/2006/relationships/slide" Target="/ppt/slides/slide7.xml" Id="Rfae69cbd21e844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8330e4ca245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cae10c2e54697" /><Relationship Type="http://schemas.openxmlformats.org/officeDocument/2006/relationships/theme" Target="/ppt/slideMasters/theme/theme1.xml" Id="R29dac05d517345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ccae10c2e546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4a129cc934c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e143edbe349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a6d95d1e948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49134d7ef43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c57eec8ad4a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bbe128dc743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a3774bb8442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BJØRGVIN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BJØRGVIN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48 836 307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15 235 044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12 337 549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20 733 828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AFALCH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ARWEN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DAHLSTRØM TOM MAGNE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PAPER COMPANY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FAVANG METTE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JØRGEN LUND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888 976 272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