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3856c0b49144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2f35dd1a484ee5"/>
  </p:sldMasterIdLst>
  <p:sldIdLst>
    <p:sldId xmlns:r="http://schemas.openxmlformats.org/officeDocument/2006/relationships" id="256" r:id="Rce2d1603492e48be"/>
    <p:sldId xmlns:r="http://schemas.openxmlformats.org/officeDocument/2006/relationships" id="257" r:id="R0a9f8a7f0bf34cfe"/>
    <p:sldId xmlns:r="http://schemas.openxmlformats.org/officeDocument/2006/relationships" id="258" r:id="R1ecbb62b64294a0b"/>
    <p:sldId xmlns:r="http://schemas.openxmlformats.org/officeDocument/2006/relationships" id="259" r:id="R8c58743afc1a42c0"/>
    <p:sldId xmlns:r="http://schemas.openxmlformats.org/officeDocument/2006/relationships" id="260" r:id="R0b49910def624307"/>
    <p:sldId xmlns:r="http://schemas.openxmlformats.org/officeDocument/2006/relationships" id="261" r:id="Raac6dca9c8de47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f35dd1a484ee5" /><Relationship Type="http://schemas.openxmlformats.org/officeDocument/2006/relationships/slide" Target="/ppt/slides/slide1.xml" Id="Rce2d1603492e48be" /><Relationship Type="http://schemas.openxmlformats.org/officeDocument/2006/relationships/slide" Target="/ppt/slides/slide2.xml" Id="R0a9f8a7f0bf34cfe" /><Relationship Type="http://schemas.openxmlformats.org/officeDocument/2006/relationships/slide" Target="/ppt/slides/slide3.xml" Id="R1ecbb62b64294a0b" /><Relationship Type="http://schemas.openxmlformats.org/officeDocument/2006/relationships/slide" Target="/ppt/slides/slide4.xml" Id="R8c58743afc1a42c0" /><Relationship Type="http://schemas.openxmlformats.org/officeDocument/2006/relationships/slide" Target="/ppt/slides/slide5.xml" Id="R0b49910def624307" /><Relationship Type="http://schemas.openxmlformats.org/officeDocument/2006/relationships/slide" Target="/ppt/slides/slide6.xml" Id="Raac6dca9c8de47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2539f1d2a4b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0cc328fe443c2" /><Relationship Type="http://schemas.openxmlformats.org/officeDocument/2006/relationships/theme" Target="/ppt/slideMasters/theme/theme1.xml" Id="R7ac9209ba7a14f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a0cc328fe443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84ee03de847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a532a250e4d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e87f2edd943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e2f63629a47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384318f1d44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acd4b11844b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BJØRGVIN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BJØRGVIN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BJØRGVIN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BJØRGVIN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BJØRGVIN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BJØRGVIN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20 99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post@bjorgvin.no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www.bjorgvin.no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888 976 272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BJØRGVIN REVISJON AS</a:t>
            </a:r>
          </a:p>
        </p:txBody>
      </p:sp>
    </p:spTree>
  </p:cSld>
  <p:clrMapOvr>
    <a:masterClrMapping xmlns:a="http://schemas.openxmlformats.org/drawingml/2006/main"/>
  </p:clrMapOvr>
</p:sld>
</file>