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4db8324fe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db455fb264f49"/>
  </p:sldMasterIdLst>
  <p:sldIdLst>
    <p:sldId xmlns:r="http://schemas.openxmlformats.org/officeDocument/2006/relationships" id="256" r:id="R115bb744ccec4ba1"/>
    <p:sldId xmlns:r="http://schemas.openxmlformats.org/officeDocument/2006/relationships" id="257" r:id="Rc6c6bc837e234bc6"/>
    <p:sldId xmlns:r="http://schemas.openxmlformats.org/officeDocument/2006/relationships" id="258" r:id="Rd4b286e7956f46c9"/>
    <p:sldId xmlns:r="http://schemas.openxmlformats.org/officeDocument/2006/relationships" id="259" r:id="Rc2c0f15e2f3d4ac6"/>
    <p:sldId xmlns:r="http://schemas.openxmlformats.org/officeDocument/2006/relationships" id="260" r:id="R47c67f74e0b74d40"/>
    <p:sldId xmlns:r="http://schemas.openxmlformats.org/officeDocument/2006/relationships" id="261" r:id="Rb2b39b6a065a4971"/>
    <p:sldId xmlns:r="http://schemas.openxmlformats.org/officeDocument/2006/relationships" id="262" r:id="R4a6ce0d067e2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db455fb264f49" /><Relationship Type="http://schemas.openxmlformats.org/officeDocument/2006/relationships/slide" Target="/ppt/slides/slide1.xml" Id="R115bb744ccec4ba1" /><Relationship Type="http://schemas.openxmlformats.org/officeDocument/2006/relationships/slide" Target="/ppt/slides/slide2.xml" Id="Rc6c6bc837e234bc6" /><Relationship Type="http://schemas.openxmlformats.org/officeDocument/2006/relationships/slide" Target="/ppt/slides/slide3.xml" Id="Rd4b286e7956f46c9" /><Relationship Type="http://schemas.openxmlformats.org/officeDocument/2006/relationships/slide" Target="/ppt/slides/slide4.xml" Id="Rc2c0f15e2f3d4ac6" /><Relationship Type="http://schemas.openxmlformats.org/officeDocument/2006/relationships/slide" Target="/ppt/slides/slide5.xml" Id="R47c67f74e0b74d40" /><Relationship Type="http://schemas.openxmlformats.org/officeDocument/2006/relationships/slide" Target="/ppt/slides/slide6.xml" Id="Rb2b39b6a065a4971" /><Relationship Type="http://schemas.openxmlformats.org/officeDocument/2006/relationships/slide" Target="/ppt/slides/slide7.xml" Id="R4a6ce0d067e2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a162f83c74f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6ab0680914cb3" /><Relationship Type="http://schemas.openxmlformats.org/officeDocument/2006/relationships/theme" Target="/ppt/slideMasters/theme/theme1.xml" Id="Rfc26a0b81591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6ab068091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a1e03a47843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6b1b1f513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e58b0b9304f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9c6feb15d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76780087e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2e62fee14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d65a4c933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CONSOLIDA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40 110 996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60 645 455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91 147 571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SILJE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JULIAN VEEN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LARS VEEN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888 972 692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