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6de6565b7e4d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5d92fee9264791"/>
  </p:sldMasterIdLst>
  <p:sldIdLst>
    <p:sldId xmlns:r="http://schemas.openxmlformats.org/officeDocument/2006/relationships" id="256" r:id="R43b4d09fa45d4170"/>
    <p:sldId xmlns:r="http://schemas.openxmlformats.org/officeDocument/2006/relationships" id="257" r:id="Rbd89b60468914eb9"/>
    <p:sldId xmlns:r="http://schemas.openxmlformats.org/officeDocument/2006/relationships" id="258" r:id="R52eb7e752a894546"/>
    <p:sldId xmlns:r="http://schemas.openxmlformats.org/officeDocument/2006/relationships" id="259" r:id="Rbb585f9ba2cd467b"/>
    <p:sldId xmlns:r="http://schemas.openxmlformats.org/officeDocument/2006/relationships" id="260" r:id="Ra9f8c3ac8fb3410f"/>
    <p:sldId xmlns:r="http://schemas.openxmlformats.org/officeDocument/2006/relationships" id="261" r:id="R8f32ea5eaba24be2"/>
    <p:sldId xmlns:r="http://schemas.openxmlformats.org/officeDocument/2006/relationships" id="262" r:id="R565ec97486de46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d92fee9264791" /><Relationship Type="http://schemas.openxmlformats.org/officeDocument/2006/relationships/slide" Target="/ppt/slides/slide1.xml" Id="R43b4d09fa45d4170" /><Relationship Type="http://schemas.openxmlformats.org/officeDocument/2006/relationships/slide" Target="/ppt/slides/slide2.xml" Id="Rbd89b60468914eb9" /><Relationship Type="http://schemas.openxmlformats.org/officeDocument/2006/relationships/slide" Target="/ppt/slides/slide3.xml" Id="R52eb7e752a894546" /><Relationship Type="http://schemas.openxmlformats.org/officeDocument/2006/relationships/slide" Target="/ppt/slides/slide4.xml" Id="Rbb585f9ba2cd467b" /><Relationship Type="http://schemas.openxmlformats.org/officeDocument/2006/relationships/slide" Target="/ppt/slides/slide5.xml" Id="Ra9f8c3ac8fb3410f" /><Relationship Type="http://schemas.openxmlformats.org/officeDocument/2006/relationships/slide" Target="/ppt/slides/slide6.xml" Id="R8f32ea5eaba24be2" /><Relationship Type="http://schemas.openxmlformats.org/officeDocument/2006/relationships/slide" Target="/ppt/slides/slide7.xml" Id="R565ec97486de46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673f016e84b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1df78799941d6" /><Relationship Type="http://schemas.openxmlformats.org/officeDocument/2006/relationships/theme" Target="/ppt/slideMasters/theme/theme1.xml" Id="Rb4c2cf02178946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f1df78799941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95797397743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a5009870b40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af89500b84d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21869adfa4c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caafd34f84c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9a0227bb24e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cd647c0d842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INSTÖN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INSTÖN INVEST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1 833 600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765 320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1 858 570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10 022 328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ARNOLDSEN PER HEYERDAHL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Skarvaveien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21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pha@stiansen.no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888 968 032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