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e30013bde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5806bc6cc47c8"/>
  </p:sldMasterIdLst>
  <p:sldIdLst>
    <p:sldId xmlns:r="http://schemas.openxmlformats.org/officeDocument/2006/relationships" id="256" r:id="R8da5a1268471449d"/>
    <p:sldId xmlns:r="http://schemas.openxmlformats.org/officeDocument/2006/relationships" id="257" r:id="R59d6f33433c74d7c"/>
    <p:sldId xmlns:r="http://schemas.openxmlformats.org/officeDocument/2006/relationships" id="258" r:id="R047595a54f084d81"/>
    <p:sldId xmlns:r="http://schemas.openxmlformats.org/officeDocument/2006/relationships" id="259" r:id="R70bbaa8c45924aeb"/>
    <p:sldId xmlns:r="http://schemas.openxmlformats.org/officeDocument/2006/relationships" id="260" r:id="R37aac156bd434f20"/>
    <p:sldId xmlns:r="http://schemas.openxmlformats.org/officeDocument/2006/relationships" id="261" r:id="R541c860428174dc1"/>
    <p:sldId xmlns:r="http://schemas.openxmlformats.org/officeDocument/2006/relationships" id="262" r:id="R3ca3a733c8af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5806bc6cc47c8" /><Relationship Type="http://schemas.openxmlformats.org/officeDocument/2006/relationships/slide" Target="/ppt/slides/slide1.xml" Id="R8da5a1268471449d" /><Relationship Type="http://schemas.openxmlformats.org/officeDocument/2006/relationships/slide" Target="/ppt/slides/slide2.xml" Id="R59d6f33433c74d7c" /><Relationship Type="http://schemas.openxmlformats.org/officeDocument/2006/relationships/slide" Target="/ppt/slides/slide3.xml" Id="R047595a54f084d81" /><Relationship Type="http://schemas.openxmlformats.org/officeDocument/2006/relationships/slide" Target="/ppt/slides/slide4.xml" Id="R70bbaa8c45924aeb" /><Relationship Type="http://schemas.openxmlformats.org/officeDocument/2006/relationships/slide" Target="/ppt/slides/slide5.xml" Id="R37aac156bd434f20" /><Relationship Type="http://schemas.openxmlformats.org/officeDocument/2006/relationships/slide" Target="/ppt/slides/slide6.xml" Id="R541c860428174dc1" /><Relationship Type="http://schemas.openxmlformats.org/officeDocument/2006/relationships/slide" Target="/ppt/slides/slide7.xml" Id="R3ca3a733c8af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455e06fd6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3b834c4b46c3" /><Relationship Type="http://schemas.openxmlformats.org/officeDocument/2006/relationships/theme" Target="/ppt/slideMasters/theme/theme1.xml" Id="R7544d4d1be36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b3b834c4b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81b2fd1e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133e613e8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3ca3e8226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95af447ae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58154df56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c2d1f5c2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bfe36db5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 INVEST AS ble etablert [år] og holder til i Talgje.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7 226 074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SVABOE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 FINANS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FINANS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 FINANS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VASSØY SVABOE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VASSØY SVABOE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Talgjevegen 341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4163 Talgje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frode@svaboe.com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INVEST AS</a:t>
            </a:r>
          </a:p>
        </p:txBody>
      </p:sp>
    </p:spTree>
  </p:cSld>
  <p:clrMapOvr>
    <a:masterClrMapping xmlns:a="http://schemas.openxmlformats.org/drawingml/2006/main"/>
  </p:clrMapOvr>
</p:sld>
</file>