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54d7f7861614cc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5f1dc1dd2464121"/>
  </p:sldMasterIdLst>
  <p:sldIdLst>
    <p:sldId xmlns:r="http://schemas.openxmlformats.org/officeDocument/2006/relationships" id="256" r:id="R20a59cbe26c34d8a"/>
    <p:sldId xmlns:r="http://schemas.openxmlformats.org/officeDocument/2006/relationships" id="257" r:id="Rb6684e59b3734528"/>
    <p:sldId xmlns:r="http://schemas.openxmlformats.org/officeDocument/2006/relationships" id="258" r:id="Rc2850dd6e5b545b6"/>
    <p:sldId xmlns:r="http://schemas.openxmlformats.org/officeDocument/2006/relationships" id="259" r:id="R469f11837b4045a4"/>
    <p:sldId xmlns:r="http://schemas.openxmlformats.org/officeDocument/2006/relationships" id="260" r:id="R58b5c0f6ec184440"/>
    <p:sldId xmlns:r="http://schemas.openxmlformats.org/officeDocument/2006/relationships" id="261" r:id="Rfbc2c2f30db34a2f"/>
    <p:sldId xmlns:r="http://schemas.openxmlformats.org/officeDocument/2006/relationships" id="262" r:id="Rb656be0659014bf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5f1dc1dd2464121" /><Relationship Type="http://schemas.openxmlformats.org/officeDocument/2006/relationships/slide" Target="/ppt/slides/slide1.xml" Id="R20a59cbe26c34d8a" /><Relationship Type="http://schemas.openxmlformats.org/officeDocument/2006/relationships/slide" Target="/ppt/slides/slide2.xml" Id="Rb6684e59b3734528" /><Relationship Type="http://schemas.openxmlformats.org/officeDocument/2006/relationships/slide" Target="/ppt/slides/slide3.xml" Id="Rc2850dd6e5b545b6" /><Relationship Type="http://schemas.openxmlformats.org/officeDocument/2006/relationships/slide" Target="/ppt/slides/slide4.xml" Id="R469f11837b4045a4" /><Relationship Type="http://schemas.openxmlformats.org/officeDocument/2006/relationships/slide" Target="/ppt/slides/slide5.xml" Id="R58b5c0f6ec184440" /><Relationship Type="http://schemas.openxmlformats.org/officeDocument/2006/relationships/slide" Target="/ppt/slides/slide6.xml" Id="Rfbc2c2f30db34a2f" /><Relationship Type="http://schemas.openxmlformats.org/officeDocument/2006/relationships/slide" Target="/ppt/slides/slide7.xml" Id="Rb656be0659014bf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222ba31a9b41d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d257831455486c" /><Relationship Type="http://schemas.openxmlformats.org/officeDocument/2006/relationships/theme" Target="/ppt/slideMasters/theme/theme1.xml" Id="R3f674c1eb4f841b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cd257831455486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d83abd8f74435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5674b3e3b141b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dbe2f59bac42a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2a9581d25c47c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28281ab7b1499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5bc4723f454b7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f9b4aec28b4e2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KRISTIAN FALNES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KRISTIAN FALNES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KRISTIAN FALNES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KRISTIAN FALNES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KRISTIAN FALNES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KRISTIAN FALNES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−911 249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132 237 126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903 659 048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925 370 797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KRISTIAN FALNES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OLAV KRISTIAN FALNES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KJARTAN GYSLAND FALNES  –  16,7 %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MAGNUS FALNES  –  16,7 %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NORA FALNES VIKINGSTAD  –  16,7 %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KRISTIAN FALNES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888 832 602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KRISTIAN FALNES AS</a:t>
            </a:r>
          </a:p>
        </p:txBody>
      </p:sp>
    </p:spTree>
  </p:cSld>
  <p:clrMapOvr>
    <a:masterClrMapping xmlns:a="http://schemas.openxmlformats.org/drawingml/2006/main"/>
  </p:clrMapOvr>
</p:sld>
</file>