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75b722555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4a89b83684476"/>
  </p:sldMasterIdLst>
  <p:sldIdLst>
    <p:sldId xmlns:r="http://schemas.openxmlformats.org/officeDocument/2006/relationships" id="256" r:id="Redcefb9b82cb4982"/>
    <p:sldId xmlns:r="http://schemas.openxmlformats.org/officeDocument/2006/relationships" id="257" r:id="Rc50d402466134e97"/>
    <p:sldId xmlns:r="http://schemas.openxmlformats.org/officeDocument/2006/relationships" id="258" r:id="R4ae4be0eea8c4683"/>
    <p:sldId xmlns:r="http://schemas.openxmlformats.org/officeDocument/2006/relationships" id="259" r:id="Rc8622804b844432d"/>
    <p:sldId xmlns:r="http://schemas.openxmlformats.org/officeDocument/2006/relationships" id="260" r:id="R09d3da60047a43f8"/>
    <p:sldId xmlns:r="http://schemas.openxmlformats.org/officeDocument/2006/relationships" id="261" r:id="R5a223f9eb37f480f"/>
    <p:sldId xmlns:r="http://schemas.openxmlformats.org/officeDocument/2006/relationships" id="262" r:id="Raf432a85e844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4a89b83684476" /><Relationship Type="http://schemas.openxmlformats.org/officeDocument/2006/relationships/slide" Target="/ppt/slides/slide1.xml" Id="Redcefb9b82cb4982" /><Relationship Type="http://schemas.openxmlformats.org/officeDocument/2006/relationships/slide" Target="/ppt/slides/slide2.xml" Id="Rc50d402466134e97" /><Relationship Type="http://schemas.openxmlformats.org/officeDocument/2006/relationships/slide" Target="/ppt/slides/slide3.xml" Id="R4ae4be0eea8c4683" /><Relationship Type="http://schemas.openxmlformats.org/officeDocument/2006/relationships/slide" Target="/ppt/slides/slide4.xml" Id="Rc8622804b844432d" /><Relationship Type="http://schemas.openxmlformats.org/officeDocument/2006/relationships/slide" Target="/ppt/slides/slide5.xml" Id="R09d3da60047a43f8" /><Relationship Type="http://schemas.openxmlformats.org/officeDocument/2006/relationships/slide" Target="/ppt/slides/slide6.xml" Id="R5a223f9eb37f480f" /><Relationship Type="http://schemas.openxmlformats.org/officeDocument/2006/relationships/slide" Target="/ppt/slides/slide7.xml" Id="Raf432a85e844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5fc2bdeb64d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8a6fb9c8940fa" /><Relationship Type="http://schemas.openxmlformats.org/officeDocument/2006/relationships/theme" Target="/ppt/slideMasters/theme/theme1.xml" Id="R7d6b0d0a5dea45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8a6fb9c89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c51208fbf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0748df9e2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d5241b3a0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19fe76045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0db948f9a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70f6f381647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691d03ab9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RENTERISIKO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RENTERISIKO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−789 839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42 780 727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56 998 979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THEODOR BANGSTAD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7605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63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888 644 202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