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f6d6209ba145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7a63acdd5f4d25"/>
  </p:sldMasterIdLst>
  <p:sldIdLst>
    <p:sldId xmlns:r="http://schemas.openxmlformats.org/officeDocument/2006/relationships" id="256" r:id="R0fb6bef379d243e1"/>
    <p:sldId xmlns:r="http://schemas.openxmlformats.org/officeDocument/2006/relationships" id="257" r:id="Rf63199c206b2437c"/>
    <p:sldId xmlns:r="http://schemas.openxmlformats.org/officeDocument/2006/relationships" id="258" r:id="R686109f913954017"/>
    <p:sldId xmlns:r="http://schemas.openxmlformats.org/officeDocument/2006/relationships" id="259" r:id="R3b38c2b630e44238"/>
    <p:sldId xmlns:r="http://schemas.openxmlformats.org/officeDocument/2006/relationships" id="260" r:id="R09a65d09c06947cf"/>
    <p:sldId xmlns:r="http://schemas.openxmlformats.org/officeDocument/2006/relationships" id="261" r:id="R60066442278747a2"/>
    <p:sldId xmlns:r="http://schemas.openxmlformats.org/officeDocument/2006/relationships" id="262" r:id="Rb11452b86bb943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7a63acdd5f4d25" /><Relationship Type="http://schemas.openxmlformats.org/officeDocument/2006/relationships/slide" Target="/ppt/slides/slide1.xml" Id="R0fb6bef379d243e1" /><Relationship Type="http://schemas.openxmlformats.org/officeDocument/2006/relationships/slide" Target="/ppt/slides/slide2.xml" Id="Rf63199c206b2437c" /><Relationship Type="http://schemas.openxmlformats.org/officeDocument/2006/relationships/slide" Target="/ppt/slides/slide3.xml" Id="R686109f913954017" /><Relationship Type="http://schemas.openxmlformats.org/officeDocument/2006/relationships/slide" Target="/ppt/slides/slide4.xml" Id="R3b38c2b630e44238" /><Relationship Type="http://schemas.openxmlformats.org/officeDocument/2006/relationships/slide" Target="/ppt/slides/slide5.xml" Id="R09a65d09c06947cf" /><Relationship Type="http://schemas.openxmlformats.org/officeDocument/2006/relationships/slide" Target="/ppt/slides/slide6.xml" Id="R60066442278747a2" /><Relationship Type="http://schemas.openxmlformats.org/officeDocument/2006/relationships/slide" Target="/ppt/slides/slide7.xml" Id="Rb11452b86bb943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f08d9f145545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084e2cb3c4d91" /><Relationship Type="http://schemas.openxmlformats.org/officeDocument/2006/relationships/theme" Target="/ppt/slideMasters/theme/theme1.xml" Id="Ra74bdf8b5dfc4c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2084e2cb3c4d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6acb2713a4b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c2a23bf0845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ef8d3a4234d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0734bee2245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4662439a04d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fb08aec6a42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69e2e103e42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MANAGEMENT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21 801 505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108 017 443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131 910 336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AKSEL LUND SVINDAL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89 77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888 623 892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