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6321b30554d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bb2c4be11a4434"/>
  </p:sldMasterIdLst>
  <p:sldIdLst>
    <p:sldId xmlns:r="http://schemas.openxmlformats.org/officeDocument/2006/relationships" id="256" r:id="R64de9dfb50e14fa0"/>
    <p:sldId xmlns:r="http://schemas.openxmlformats.org/officeDocument/2006/relationships" id="257" r:id="R3d10c18f64a64dec"/>
    <p:sldId xmlns:r="http://schemas.openxmlformats.org/officeDocument/2006/relationships" id="258" r:id="R03d283eab17642e9"/>
    <p:sldId xmlns:r="http://schemas.openxmlformats.org/officeDocument/2006/relationships" id="259" r:id="R24cb4bfa55fb4d12"/>
    <p:sldId xmlns:r="http://schemas.openxmlformats.org/officeDocument/2006/relationships" id="260" r:id="R5bf0a4b4ab5b4cd2"/>
    <p:sldId xmlns:r="http://schemas.openxmlformats.org/officeDocument/2006/relationships" id="261" r:id="R4b5234ba21334fb4"/>
    <p:sldId xmlns:r="http://schemas.openxmlformats.org/officeDocument/2006/relationships" id="262" r:id="R223c0c2570a8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b2c4be11a4434" /><Relationship Type="http://schemas.openxmlformats.org/officeDocument/2006/relationships/slide" Target="/ppt/slides/slide1.xml" Id="R64de9dfb50e14fa0" /><Relationship Type="http://schemas.openxmlformats.org/officeDocument/2006/relationships/slide" Target="/ppt/slides/slide2.xml" Id="R3d10c18f64a64dec" /><Relationship Type="http://schemas.openxmlformats.org/officeDocument/2006/relationships/slide" Target="/ppt/slides/slide3.xml" Id="R03d283eab17642e9" /><Relationship Type="http://schemas.openxmlformats.org/officeDocument/2006/relationships/slide" Target="/ppt/slides/slide4.xml" Id="R24cb4bfa55fb4d12" /><Relationship Type="http://schemas.openxmlformats.org/officeDocument/2006/relationships/slide" Target="/ppt/slides/slide5.xml" Id="R5bf0a4b4ab5b4cd2" /><Relationship Type="http://schemas.openxmlformats.org/officeDocument/2006/relationships/slide" Target="/ppt/slides/slide6.xml" Id="R4b5234ba21334fb4" /><Relationship Type="http://schemas.openxmlformats.org/officeDocument/2006/relationships/slide" Target="/ppt/slides/slide7.xml" Id="R223c0c2570a8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1d51edd36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d4e1cf6fa43c5" /><Relationship Type="http://schemas.openxmlformats.org/officeDocument/2006/relationships/theme" Target="/ppt/slideMasters/theme/theme1.xml" Id="R8a238560e6e0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d4e1cf6fa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7be06e39c47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6c048b53348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add81a7b541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071e1ebdc49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546a7101e41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7231995ce48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5e6b9ca77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PEVI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2 059 282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12 314 958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28 538 001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CHRISTIAN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pal@takstogbyggkontroll.no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888 556 362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PEVI AS</a:t>
            </a:r>
          </a:p>
        </p:txBody>
      </p:sp>
    </p:spTree>
  </p:cSld>
  <p:clrMapOvr>
    <a:masterClrMapping xmlns:a="http://schemas.openxmlformats.org/drawingml/2006/main"/>
  </p:clrMapOvr>
</p:sld>
</file>