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e9a63432a04d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eea14b18514ccd"/>
  </p:sldMasterIdLst>
  <p:sldIdLst>
    <p:sldId xmlns:r="http://schemas.openxmlformats.org/officeDocument/2006/relationships" id="256" r:id="Rd4e9d53744d64be5"/>
    <p:sldId xmlns:r="http://schemas.openxmlformats.org/officeDocument/2006/relationships" id="257" r:id="R3ca5ee85fd2941bf"/>
    <p:sldId xmlns:r="http://schemas.openxmlformats.org/officeDocument/2006/relationships" id="258" r:id="Rf78ddd398f4a4512"/>
    <p:sldId xmlns:r="http://schemas.openxmlformats.org/officeDocument/2006/relationships" id="259" r:id="R241f655cfd3d490d"/>
    <p:sldId xmlns:r="http://schemas.openxmlformats.org/officeDocument/2006/relationships" id="260" r:id="R4a339e1db48746ec"/>
    <p:sldId xmlns:r="http://schemas.openxmlformats.org/officeDocument/2006/relationships" id="261" r:id="R8e440417d10049a7"/>
    <p:sldId xmlns:r="http://schemas.openxmlformats.org/officeDocument/2006/relationships" id="262" r:id="R7b9fa391ba9041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ea14b18514ccd" /><Relationship Type="http://schemas.openxmlformats.org/officeDocument/2006/relationships/slide" Target="/ppt/slides/slide1.xml" Id="Rd4e9d53744d64be5" /><Relationship Type="http://schemas.openxmlformats.org/officeDocument/2006/relationships/slide" Target="/ppt/slides/slide2.xml" Id="R3ca5ee85fd2941bf" /><Relationship Type="http://schemas.openxmlformats.org/officeDocument/2006/relationships/slide" Target="/ppt/slides/slide3.xml" Id="Rf78ddd398f4a4512" /><Relationship Type="http://schemas.openxmlformats.org/officeDocument/2006/relationships/slide" Target="/ppt/slides/slide4.xml" Id="R241f655cfd3d490d" /><Relationship Type="http://schemas.openxmlformats.org/officeDocument/2006/relationships/slide" Target="/ppt/slides/slide5.xml" Id="R4a339e1db48746ec" /><Relationship Type="http://schemas.openxmlformats.org/officeDocument/2006/relationships/slide" Target="/ppt/slides/slide6.xml" Id="R8e440417d10049a7" /><Relationship Type="http://schemas.openxmlformats.org/officeDocument/2006/relationships/slide" Target="/ppt/slides/slide7.xml" Id="R7b9fa391ba9041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77fd4ec5648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8e413fb144b22" /><Relationship Type="http://schemas.openxmlformats.org/officeDocument/2006/relationships/theme" Target="/ppt/slideMasters/theme/theme1.xml" Id="R8b3d75f0a741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18e413fb144b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a3205b0bb47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de27b307544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e6ce4d0f6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41aacf081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2181ad886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ec830c6584b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4e459adc542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HOLDING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7 589 496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7 720 092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JAKOB ENGER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LYSAKER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HAUGERUD VOLDEN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post@bacus.no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888 023 852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HOLDING AS</a:t>
            </a:r>
          </a:p>
        </p:txBody>
      </p:sp>
    </p:spTree>
  </p:cSld>
  <p:clrMapOvr>
    <a:masterClrMapping xmlns:a="http://schemas.openxmlformats.org/drawingml/2006/main"/>
  </p:clrMapOvr>
</p:sld>
</file>